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6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9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35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24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93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35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19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63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26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89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1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137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1"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</a:t>
            </a:r>
            <a:r>
              <a:rPr kumimoji="1"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学会口頭発表時、申告すべき</a:t>
            </a:r>
            <a:r>
              <a:rPr kumimoji="1"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状態がある時</a:t>
            </a:r>
            <a:endParaRPr kumimoji="1"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5482" y="950259"/>
            <a:ext cx="8373036" cy="564776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12694" y="1360218"/>
            <a:ext cx="7718612" cy="234220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694" y="1461970"/>
            <a:ext cx="7718612" cy="1624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</a:t>
            </a:r>
            <a:r>
              <a:rPr kumimoji="1"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回日本眼腫瘍学会</a:t>
            </a:r>
            <a:endParaRPr kumimoji="1" lang="en-US" altLang="ja-JP" sz="3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endParaRPr kumimoji="1" lang="ja-JP" altLang="en-US" sz="3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2694" y="3041050"/>
            <a:ext cx="7718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筆頭演者氏名：○○　○○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695" y="4112383"/>
            <a:ext cx="77186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1"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受託研究・共同研究費：　○○製薬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奨学寄附金：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寄付講座所属：</a:t>
            </a:r>
            <a:r>
              <a:rPr kumimoji="1"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あり（○○製薬）</a:t>
            </a:r>
            <a:endParaRPr kumimoji="1" lang="ja-JP" altLang="en-US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12695" y="5934635"/>
            <a:ext cx="5159188" cy="385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　　　開示すべき内容がある項目より記載</a:t>
            </a:r>
            <a:endParaRPr kumimoji="1" lang="ja-JP" altLang="en-US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94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kawahigashi@orbit-cs.net</dc:creator>
  <cp:lastModifiedBy>Ritsuko Nakayama</cp:lastModifiedBy>
  <cp:revision>7</cp:revision>
  <dcterms:created xsi:type="dcterms:W3CDTF">2019-04-25T13:35:04Z</dcterms:created>
  <dcterms:modified xsi:type="dcterms:W3CDTF">2021-01-28T02:52:45Z</dcterms:modified>
</cp:coreProperties>
</file>