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86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74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9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83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14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31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66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09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00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8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C3D15-BD8B-4604-A124-84AD31CD1BEC}" type="datetimeFigureOut">
              <a:rPr kumimoji="1" lang="ja-JP" altLang="en-US" smtClean="0"/>
              <a:t>2021/1/28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4A83A-AAD3-4EE4-B5CB-FBBB7DD8DE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8157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3137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1"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1-A</a:t>
            </a:r>
            <a:r>
              <a:rPr kumimoji="1"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学会口頭発表時、申告すべき</a:t>
            </a:r>
            <a:r>
              <a:rPr kumimoji="1"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状態がない時</a:t>
            </a:r>
            <a:endParaRPr kumimoji="1" lang="ja-JP" altLang="en-US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12376" y="986118"/>
            <a:ext cx="8373036" cy="56477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12694" y="1360218"/>
            <a:ext cx="7718612" cy="23422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2694" y="1461970"/>
            <a:ext cx="7718612" cy="1624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</a:t>
            </a:r>
            <a:r>
              <a:rPr kumimoji="1"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回日本眼腫瘍学会</a:t>
            </a:r>
            <a:endParaRPr kumimoji="1" lang="en-US" altLang="ja-JP" sz="3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endParaRPr kumimoji="1" lang="ja-JP" altLang="en-US" sz="36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2694" y="3041050"/>
            <a:ext cx="7718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筆頭演者氏名：○○　○○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2695" y="4673170"/>
            <a:ext cx="77186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1"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1086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51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kawahigashi@orbit-cs.net</dc:creator>
  <cp:lastModifiedBy>Ritsuko Nakayama</cp:lastModifiedBy>
  <cp:revision>8</cp:revision>
  <dcterms:created xsi:type="dcterms:W3CDTF">2019-04-25T13:35:04Z</dcterms:created>
  <dcterms:modified xsi:type="dcterms:W3CDTF">2021-01-28T02:53:15Z</dcterms:modified>
</cp:coreProperties>
</file>