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2015/12/25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22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2015/12/25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78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2015/12/25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5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2015/12/25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16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2015/12/25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534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2015/12/25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15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2015/12/25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54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2015/12/25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39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2015/12/25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44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2015/12/25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90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2015/12/25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44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7972D-395B-4C75-B970-F05DF9CC7816}" type="datetimeFigureOut">
              <a:rPr kumimoji="1" lang="ja-JP" altLang="en-US" smtClean="0"/>
              <a:t>2015/12/25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26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ctrTitle"/>
          </p:nvPr>
        </p:nvSpPr>
        <p:spPr>
          <a:xfrm>
            <a:off x="251520" y="116633"/>
            <a:ext cx="8712968" cy="205404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kumimoji="1"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</a:t>
            </a:r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日本口腔腫瘍学会総会・学術</a:t>
            </a:r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大会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利益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相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反開示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筆頭演者氏名：〇〇〇〇</a:t>
            </a:r>
            <a:r>
              <a:rPr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kumimoji="1"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251520" y="2496110"/>
            <a:ext cx="9017000" cy="627062"/>
          </a:xfrm>
        </p:spPr>
        <p:txBody>
          <a:bodyPr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演題名：□□□□□□□□□□□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251520" y="3448610"/>
            <a:ext cx="9017000" cy="6270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演題</a:t>
            </a:r>
            <a:r>
              <a:rPr lang="ja-JP" altLang="en-US" sz="2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に関して、私の開示すべき</a:t>
            </a:r>
            <a:endParaRPr lang="en-US" altLang="ja-JP" sz="28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利益相反は下記のとおりです。</a:t>
            </a:r>
            <a:endParaRPr lang="ja-JP" altLang="en-US" sz="2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295970" y="4748772"/>
            <a:ext cx="8972550" cy="144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演題発表に関連し、開示すべき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関係にある企業等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顧問料：　　〇〇製薬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講演料：　   〇〇製薬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助成金：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あり（〇〇製薬）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2389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222180" y="2928158"/>
            <a:ext cx="9017000" cy="627062"/>
          </a:xfrm>
        </p:spPr>
        <p:txBody>
          <a:bodyPr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演題名：□□□□□□□□□□□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97660" y="3933056"/>
            <a:ext cx="9017000" cy="16503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</a:t>
            </a:r>
            <a:r>
              <a:rPr lang="ja-JP" altLang="en-US" sz="4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演題</a:t>
            </a:r>
            <a:r>
              <a:rPr lang="ja-JP" altLang="en-US" sz="4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に関して、私の開示すべき</a:t>
            </a:r>
            <a:endParaRPr lang="en-US" altLang="ja-JP" sz="44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利益相反はありません。</a:t>
            </a:r>
            <a:endParaRPr lang="ja-JP" altLang="en-US" sz="4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タイトル 1"/>
          <p:cNvSpPr>
            <a:spLocks noGrp="1"/>
          </p:cNvSpPr>
          <p:nvPr>
            <p:ph type="ctrTitle"/>
          </p:nvPr>
        </p:nvSpPr>
        <p:spPr>
          <a:xfrm>
            <a:off x="251520" y="294840"/>
            <a:ext cx="8712968" cy="205404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kumimoji="1"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</a:t>
            </a:r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日本口腔腫瘍学会総会・学術</a:t>
            </a:r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大会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利益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相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反開示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筆頭演者氏名：〇〇〇〇</a:t>
            </a:r>
            <a:r>
              <a:rPr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kumimoji="1"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7860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74</Words>
  <Application>Microsoft Office PowerPoint</Application>
  <PresentationFormat>画面に合わせる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 第35回日本口腔腫瘍学会総会・学術大会 利益相反開示 筆頭演者氏名：〇〇〇〇 </vt:lpstr>
      <vt:lpstr> 第35回日本口腔腫瘍学会総会・学術大会 利益相反開示 筆頭演者氏名：〇〇〇〇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第35回日本口腔腫瘍学会総会・学術大会 利益相反開示 筆頭演者氏名：〇〇〇〇 </dc:title>
  <dc:creator>Satomi Tahara</dc:creator>
  <cp:lastModifiedBy>Satomi Tahara</cp:lastModifiedBy>
  <cp:revision>1</cp:revision>
  <dcterms:created xsi:type="dcterms:W3CDTF">2015-12-25T04:25:47Z</dcterms:created>
  <dcterms:modified xsi:type="dcterms:W3CDTF">2015-12-25T04:28:33Z</dcterms:modified>
</cp:coreProperties>
</file>