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2021/4/12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第</a:t>
            </a:r>
            <a:r>
              <a:rPr kumimoji="1" lang="en-US" altLang="ja-JP" sz="4000" dirty="0" smtClean="0"/>
              <a:t>8</a:t>
            </a:r>
            <a:r>
              <a:rPr kumimoji="1" lang="ja-JP" altLang="en-US" sz="4000" dirty="0" smtClean="0"/>
              <a:t>回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日本眼形成再建外科学会学術集会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</a:t>
            </a:r>
            <a:r>
              <a:rPr kumimoji="1" lang="ja-JP" altLang="en-US" sz="4000" dirty="0"/>
              <a:t>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ja-JP" altLang="en-US" sz="3200" dirty="0"/>
              <a:t>筆頭演者</a:t>
            </a:r>
            <a:r>
              <a:rPr lang="ja-JP" altLang="en-US" sz="3200" dirty="0" smtClean="0"/>
              <a:t>：○○○○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○○○○：</a:t>
            </a:r>
            <a:r>
              <a:rPr lang="ja-JP" altLang="en-US" dirty="0" smtClean="0">
                <a:solidFill>
                  <a:srgbClr val="FFFF00"/>
                </a:solidFill>
              </a:rPr>
              <a:t>■■製薬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lang="ja-JP" altLang="en-US" dirty="0" smtClean="0">
                <a:solidFill>
                  <a:srgbClr val="FFFF00"/>
                </a:solidFill>
              </a:rPr>
              <a:t>◇◇◇◇ </a:t>
            </a:r>
            <a:r>
              <a:rPr lang="ja-JP" altLang="en-US" dirty="0">
                <a:solidFill>
                  <a:srgbClr val="FFFF00"/>
                </a:solidFill>
              </a:rPr>
              <a:t>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第</a:t>
            </a:r>
            <a:r>
              <a:rPr kumimoji="1" lang="en-US" altLang="ja-JP" sz="4000" dirty="0" smtClean="0"/>
              <a:t>8</a:t>
            </a:r>
            <a:r>
              <a:rPr kumimoji="1" lang="ja-JP" altLang="en-US" sz="4000" dirty="0" smtClean="0"/>
              <a:t>回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日本眼形成再建外科学会学術集会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利益相</a:t>
            </a:r>
            <a:r>
              <a:rPr kumimoji="1" lang="ja-JP" altLang="en-US" sz="4000" dirty="0"/>
              <a:t>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200" dirty="0"/>
              <a:t>筆頭演者： ○○○○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84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第8回 日本眼形成再建外科学会学術集会 利益相反開示  筆頭演者：○○○○</vt:lpstr>
      <vt:lpstr>第8回 日本眼形成再建外科学会学術集会 利益相反開示  筆頭演者： ○○○○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Mika Sato</cp:lastModifiedBy>
  <cp:revision>13</cp:revision>
  <dcterms:created xsi:type="dcterms:W3CDTF">2011-06-01T08:04:11Z</dcterms:created>
  <dcterms:modified xsi:type="dcterms:W3CDTF">2021-04-12T01:30:23Z</dcterms:modified>
</cp:coreProperties>
</file>