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805613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76" d="100"/>
          <a:sy n="76" d="100"/>
        </p:scale>
        <p:origin x="-1194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0CD49442-A6CE-4994-B2FD-7FE4B77B488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1167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73637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895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158147EE-FD60-497C-BE98-EA90899CD71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2633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9300" indent="-287338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52525" indent="-230188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12900" indent="-230188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74863" indent="-230188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320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892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464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9036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fld id="{5B997DCF-8694-435A-A183-C0AC228004D0}" type="slidenum">
              <a:rPr kumimoji="0" lang="en-US" altLang="ja-JP"/>
              <a:pPr/>
              <a:t>1</a:t>
            </a:fld>
            <a:endParaRPr kumimoji="0" lang="en-US" altLang="ja-JP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dirty="0" smtClean="0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2986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B98188-44F8-41D8-A6F8-676A5558B59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85613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F7C38D-2572-4D23-9EB8-710B0EF174F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83789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EA2AF8-D2DF-407A-8153-D4E0029A189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4685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C27120-5326-4A11-879E-4940172E4B1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0815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B719CE-757F-46A1-A84B-92F57D2E268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630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3A42C8-4EDC-4CBA-9581-867FDC0D436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10149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C9E728-7C22-433F-9347-4EC4C07ADAD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3245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679A73-AA13-4E9C-9338-C8CCCA4F501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3812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A0F1B5-CEC2-4E81-9EEF-1CDEB9CD451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3005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BD3C97-529F-40FF-B440-8952EBF5430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0427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02D31C-64E8-4692-BF18-BA3A6568DAF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3345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AE01E8EB-C54A-4CC5-870C-90FB3006CCA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47124"/>
            <a:ext cx="7264400" cy="1058863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kumimoji="0" lang="ja-JP" altLang="en-US" sz="2400" b="1" dirty="0" smtClean="0">
                <a:latin typeface="Arial" charset="0"/>
                <a:ea typeface="ＭＳ Ｐゴシック" pitchFamily="50" charset="-128"/>
              </a:rPr>
              <a:t>■演題発表に関連し、開示すべき</a:t>
            </a:r>
            <a:r>
              <a:rPr kumimoji="0" lang="en-US" altLang="ja-JP" sz="2400" b="1" dirty="0" smtClean="0">
                <a:latin typeface="Arial" charset="0"/>
                <a:ea typeface="ＭＳ Ｐゴシック" pitchFamily="50" charset="-128"/>
              </a:rPr>
              <a:t>COI </a:t>
            </a:r>
            <a:r>
              <a:rPr kumimoji="0" lang="ja-JP" altLang="en-US" sz="2400" b="1" dirty="0" smtClean="0">
                <a:latin typeface="Arial" charset="0"/>
                <a:ea typeface="ＭＳ Ｐゴシック" pitchFamily="50" charset="-128"/>
              </a:rPr>
              <a:t>関係にある企業などはありません。</a:t>
            </a:r>
            <a:endParaRPr kumimoji="0" lang="en-US" altLang="ja-JP" sz="2400" b="1" dirty="0" smtClean="0">
              <a:latin typeface="Arial" charset="0"/>
              <a:ea typeface="ＭＳ Ｐゴシック" pitchFamily="50" charset="-128"/>
            </a:endParaRPr>
          </a:p>
        </p:txBody>
      </p:sp>
      <p:sp>
        <p:nvSpPr>
          <p:cNvPr id="4101" name="正方形/長方形 4"/>
          <p:cNvSpPr>
            <a:spLocks noChangeArrowheads="1"/>
          </p:cNvSpPr>
          <p:nvPr/>
        </p:nvSpPr>
        <p:spPr bwMode="auto">
          <a:xfrm>
            <a:off x="288925" y="1720850"/>
            <a:ext cx="8642350" cy="4586288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kumimoji="0" lang="ja-JP" alt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10392" y="1521203"/>
            <a:ext cx="8509511" cy="2286000"/>
          </a:xfrm>
          <a:prstGeom prst="rect">
            <a:avLst/>
          </a:prstGeom>
          <a:noFill/>
          <a:ln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ＭＳ Ｐゴシック" pitchFamily="-106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0" lang="ja-JP" altLang="en-US" sz="4000" b="1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第</a:t>
            </a:r>
            <a:r>
              <a:rPr kumimoji="0" lang="en-US" altLang="ja-JP" sz="4000" b="1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35</a:t>
            </a:r>
            <a:r>
              <a:rPr kumimoji="0" lang="ja-JP" altLang="en-US" sz="4000" b="1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回</a:t>
            </a:r>
            <a:r>
              <a:rPr kumimoji="0" lang="ja-JP" altLang="en-US" sz="4000" b="1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日本義肢装具学会学術大会</a:t>
            </a:r>
            <a:r>
              <a:rPr kumimoji="0" lang="en-US" altLang="ja-JP" sz="4800" b="1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/>
            </a:r>
            <a:br>
              <a:rPr kumimoji="0" lang="en-US" altLang="ja-JP" sz="4800" b="1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</a:br>
            <a:r>
              <a:rPr kumimoji="0" lang="en-US" altLang="ja-JP" sz="4800" b="1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COI </a:t>
            </a:r>
            <a:r>
              <a:rPr kumimoji="0" lang="ja-JP" altLang="en-US" sz="4800" b="1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開示</a:t>
            </a:r>
            <a:r>
              <a:rPr kumimoji="0" lang="en-US" altLang="ja-JP" sz="4000" b="1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/>
            </a:r>
            <a:br>
              <a:rPr kumimoji="0" lang="en-US" altLang="ja-JP" sz="4000" b="1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</a:br>
            <a:r>
              <a:rPr kumimoji="0" lang="ja-JP" altLang="en-US" sz="1600" b="1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　</a:t>
            </a:r>
            <a:r>
              <a:rPr kumimoji="0" lang="en-US" altLang="ja-JP" sz="2400" b="1" i="1" dirty="0" smtClean="0">
                <a:solidFill>
                  <a:schemeClr val="tx1"/>
                </a:solidFill>
                <a:ea typeface="ＭＳ Ｐゴシック" pitchFamily="50" charset="-128"/>
              </a:rPr>
              <a:t/>
            </a:r>
            <a:br>
              <a:rPr kumimoji="0" lang="en-US" altLang="ja-JP" sz="2400" b="1" i="1" dirty="0" smtClean="0">
                <a:solidFill>
                  <a:schemeClr val="tx1"/>
                </a:solidFill>
                <a:ea typeface="ＭＳ Ｐゴシック" pitchFamily="50" charset="-128"/>
              </a:rPr>
            </a:br>
            <a:r>
              <a:rPr kumimoji="0" lang="ja-JP" altLang="en-US" sz="2400" b="1" i="1" dirty="0" smtClean="0">
                <a:solidFill>
                  <a:schemeClr val="tx1"/>
                </a:solidFill>
                <a:ea typeface="ＭＳ Ｐゴシック" pitchFamily="50" charset="-128"/>
              </a:rPr>
              <a:t>筆頭演者名：　○○　○○</a:t>
            </a:r>
            <a:endParaRPr kumimoji="0" lang="en-US" altLang="ja-JP" sz="2400" b="1" i="1" dirty="0" smtClean="0">
              <a:solidFill>
                <a:schemeClr val="tx1"/>
              </a:solidFill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28</Words>
  <Application>Microsoft Office PowerPoint</Application>
  <PresentationFormat>画面に合わせる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日本義肢装具学会 COI 開示 　 筆頭演者名：　○○　○○</dc:title>
  <dc:creator>根本明宜</dc:creator>
  <cp:lastModifiedBy>shin-sato</cp:lastModifiedBy>
  <cp:revision>134</cp:revision>
  <cp:lastPrinted>2017-09-07T01:54:13Z</cp:lastPrinted>
  <dcterms:created xsi:type="dcterms:W3CDTF">2000-09-04T17:39:07Z</dcterms:created>
  <dcterms:modified xsi:type="dcterms:W3CDTF">2019-03-06T07:46:54Z</dcterms:modified>
</cp:coreProperties>
</file>