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76" d="100"/>
          <a:sy n="76" d="100"/>
        </p:scale>
        <p:origin x="-119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0CD49442-A6CE-4994-B2FD-7FE4B77B48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1167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58147EE-FD60-497C-BE98-EA90899CD7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2633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9300" indent="-2873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52525" indent="-23018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12900" indent="-23018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74863" indent="-23018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fld id="{CB74D0E6-595B-4BB0-8832-56B0BCB55610}" type="slidenum">
              <a:rPr kumimoji="0" lang="en-US" altLang="ja-JP"/>
              <a:pPr/>
              <a:t>1</a:t>
            </a:fld>
            <a:endParaRPr kumimoji="0"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z="2000" dirty="0" smtClean="0">
              <a:solidFill>
                <a:srgbClr val="FF0000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76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98188-44F8-41D8-A6F8-676A5558B5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561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F7C38D-2572-4D23-9EB8-710B0EF174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378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A2AF8-D2DF-407A-8153-D4E0029A18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468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27120-5326-4A11-879E-4940172E4B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081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B719CE-757F-46A1-A84B-92F57D2E26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630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3A42C8-4EDC-4CBA-9581-867FDC0D43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014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C9E728-7C22-433F-9347-4EC4C07ADA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324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79A73-AA13-4E9C-9338-C8CCCA4F50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381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A0F1B5-CEC2-4E81-9EEF-1CDEB9CD45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300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D3C97-529F-40FF-B440-8952EBF543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042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2D31C-64E8-4692-BF18-BA3A6568DA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3345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E01E8EB-C54A-4CC5-870C-90FB3006CCA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125" y="3009315"/>
            <a:ext cx="7921625" cy="298067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演題発表に関連し、開示すべき</a:t>
            </a:r>
            <a:r>
              <a:rPr kumimoji="0" lang="en-US" altLang="ja-JP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COI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関係にある企業などとして、　　　　　　　　　　　 　　　</a:t>
            </a:r>
            <a:endParaRPr kumimoji="0" lang="en-US" altLang="ja-JP" sz="1600" b="1" dirty="0" smtClean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　</a:t>
            </a:r>
            <a:endParaRPr kumimoji="0" lang="en-US" altLang="ja-JP" sz="1600" b="1" dirty="0" smtClean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　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　① 顧問（アドバイザーなど）：　　　　</a:t>
            </a:r>
            <a:r>
              <a:rPr kumimoji="0" lang="en-US" altLang="ja-JP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◎◇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（</a:t>
            </a:r>
            <a:r>
              <a:rPr kumimoji="0" lang="en-US" altLang="ja-JP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◯◯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会社）</a:t>
            </a:r>
            <a:endParaRPr kumimoji="0" lang="en-US" altLang="ja-JP" sz="1600" b="1" dirty="0" smtClean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　  ② 株保有・利益：　　　　　　　　　　　なし</a:t>
            </a:r>
            <a:endParaRPr kumimoji="0" lang="en-US" altLang="ja-JP" sz="1600" b="1" dirty="0" smtClean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　  ③ 特許使用料：　　　　　　　　　　　　なし</a:t>
            </a:r>
            <a:endParaRPr kumimoji="0" lang="en-US" altLang="ja-JP" sz="1600" b="1" dirty="0" smtClean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　  ④ 講演料：　　　　　　　　　　　　　　　</a:t>
            </a:r>
            <a:r>
              <a:rPr kumimoji="0" lang="en-US" altLang="ja-JP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△◇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（</a:t>
            </a:r>
            <a:r>
              <a:rPr kumimoji="0" lang="en-US" altLang="ja-JP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◎△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会社）、</a:t>
            </a:r>
            <a:r>
              <a:rPr kumimoji="0" lang="en-US" altLang="ja-JP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◯▲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（</a:t>
            </a:r>
            <a:r>
              <a:rPr kumimoji="0" lang="en-US" altLang="ja-JP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◯◯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会社）</a:t>
            </a:r>
            <a:endParaRPr kumimoji="0" lang="en-US" altLang="ja-JP" sz="1600" b="1" dirty="0" smtClean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　  ⑤ 原稿料：　　　　　　　　　　　　  　　なし</a:t>
            </a:r>
            <a:endParaRPr kumimoji="0" lang="en-US" altLang="ja-JP" sz="1600" b="1" dirty="0" smtClean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　  ⑥ 受託研究・共同研究費：　　　　　</a:t>
            </a:r>
            <a:r>
              <a:rPr kumimoji="0" lang="en-US" altLang="ja-JP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△◇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（○○</a:t>
            </a:r>
            <a:r>
              <a:rPr kumimoji="0" lang="ja-JP" altLang="en-US" sz="1600" b="1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会社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）</a:t>
            </a:r>
            <a:endParaRPr kumimoji="0" lang="en-US" altLang="ja-JP" sz="1600" b="1" dirty="0" smtClean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　  ⑦ 奨学寄付金：　 　　　　　　　　　　 </a:t>
            </a:r>
            <a:r>
              <a:rPr kumimoji="0" lang="en-US" altLang="ja-JP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△◇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（○○</a:t>
            </a:r>
            <a:r>
              <a:rPr kumimoji="0" lang="ja-JP" altLang="en-US" sz="1600" b="1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会社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）　　</a:t>
            </a:r>
            <a:endParaRPr kumimoji="0" lang="en-US" altLang="ja-JP" sz="1600" b="1" dirty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　 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 ⑧ 寄付講座所属：　　　　　　　　　　</a:t>
            </a:r>
            <a:r>
              <a:rPr kumimoji="0" lang="en-US" altLang="ja-JP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★★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（○○</a:t>
            </a:r>
            <a:r>
              <a:rPr kumimoji="0" lang="ja-JP" altLang="en-US" sz="1600" b="1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会社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）</a:t>
            </a:r>
            <a:endParaRPr kumimoji="0" lang="en-US" altLang="ja-JP" sz="1600" b="1" dirty="0" smtClean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　 </a:t>
            </a:r>
            <a:r>
              <a:rPr kumimoji="0" lang="ja-JP" altLang="en-US" sz="1600" b="1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 ⑨ 贈答品などの報酬：　　　　 　　　なし</a:t>
            </a:r>
            <a:endParaRPr kumimoji="0" lang="en-US" altLang="ja-JP" sz="1600" b="1" dirty="0" smtClean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　</a:t>
            </a:r>
            <a:endParaRPr kumimoji="0" lang="en-US" altLang="ja-JP" sz="2000" b="1" dirty="0" smtClean="0">
              <a:solidFill>
                <a:srgbClr val="000000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6149" name="正方形/長方形 4"/>
          <p:cNvSpPr>
            <a:spLocks noChangeArrowheads="1"/>
          </p:cNvSpPr>
          <p:nvPr/>
        </p:nvSpPr>
        <p:spPr bwMode="auto">
          <a:xfrm>
            <a:off x="285750" y="1293813"/>
            <a:ext cx="8450263" cy="4983162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solidFill>
                <a:srgbClr val="000000"/>
              </a:solidFill>
            </a:endParaRPr>
          </a:p>
        </p:txBody>
      </p:sp>
      <p:sp>
        <p:nvSpPr>
          <p:cNvPr id="6151" name="正方形/長方形 3"/>
          <p:cNvSpPr>
            <a:spLocks noChangeArrowheads="1"/>
          </p:cNvSpPr>
          <p:nvPr/>
        </p:nvSpPr>
        <p:spPr bwMode="auto">
          <a:xfrm>
            <a:off x="285750" y="6383338"/>
            <a:ext cx="8450263" cy="404812"/>
          </a:xfrm>
          <a:prstGeom prst="rect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0392" y="329965"/>
            <a:ext cx="8509511" cy="2286000"/>
          </a:xfrm>
          <a:prstGeom prst="rect">
            <a:avLst/>
          </a:prstGeom>
          <a:noFill/>
          <a:ln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06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ja-JP" altLang="en-US" sz="40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第</a:t>
            </a:r>
            <a: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35</a:t>
            </a:r>
            <a:r>
              <a:rPr kumimoji="0" lang="ja-JP" altLang="en-US" sz="40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回</a:t>
            </a:r>
            <a:r>
              <a:rPr kumimoji="0" lang="ja-JP" altLang="en-US" sz="40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日本義肢装具学会学術大会</a:t>
            </a:r>
            <a:r>
              <a:rPr kumimoji="0" lang="en-US" altLang="ja-JP" sz="48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/>
            </a:r>
            <a:br>
              <a:rPr kumimoji="0" lang="en-US" altLang="ja-JP" sz="48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</a:br>
            <a:r>
              <a:rPr kumimoji="0" lang="en-US" altLang="ja-JP" sz="48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COI </a:t>
            </a:r>
            <a:r>
              <a:rPr kumimoji="0" lang="ja-JP" altLang="en-US" sz="48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開示</a:t>
            </a:r>
            <a: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/>
            </a:r>
            <a:b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</a:br>
            <a:r>
              <a:rPr kumimoji="0" lang="ja-JP" altLang="en-US" sz="16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　</a:t>
            </a:r>
            <a:r>
              <a:rPr kumimoji="0" lang="en-US" altLang="ja-JP" sz="2400" b="1" i="1" dirty="0" smtClean="0">
                <a:solidFill>
                  <a:schemeClr val="tx1"/>
                </a:solidFill>
                <a:ea typeface="ＭＳ Ｐゴシック" pitchFamily="50" charset="-128"/>
              </a:rPr>
              <a:t/>
            </a:r>
            <a:br>
              <a:rPr kumimoji="0" lang="en-US" altLang="ja-JP" sz="2400" b="1" i="1" dirty="0" smtClean="0">
                <a:solidFill>
                  <a:schemeClr val="tx1"/>
                </a:solidFill>
                <a:ea typeface="ＭＳ Ｐゴシック" pitchFamily="50" charset="-128"/>
              </a:rPr>
            </a:br>
            <a:r>
              <a:rPr kumimoji="0" lang="ja-JP" altLang="en-US" sz="2400" b="1" i="1" dirty="0" smtClean="0">
                <a:solidFill>
                  <a:schemeClr val="tx1"/>
                </a:solidFill>
                <a:ea typeface="ＭＳ Ｐゴシック" pitchFamily="50" charset="-128"/>
              </a:rPr>
              <a:t>筆頭演者名：　○○　○○</a:t>
            </a:r>
            <a:endParaRPr kumimoji="0" lang="en-US" altLang="ja-JP" sz="2400" b="1" i="1" dirty="0" smtClean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27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日本義肢装具学会 COI 開示 　 筆頭演者名：　○○　○○</dc:title>
  <dc:creator>根本明宜</dc:creator>
  <cp:lastModifiedBy>shin-sato</cp:lastModifiedBy>
  <cp:revision>134</cp:revision>
  <cp:lastPrinted>2017-09-07T01:54:13Z</cp:lastPrinted>
  <dcterms:created xsi:type="dcterms:W3CDTF">2000-09-04T17:39:07Z</dcterms:created>
  <dcterms:modified xsi:type="dcterms:W3CDTF">2019-03-06T07:45:57Z</dcterms:modified>
</cp:coreProperties>
</file>