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CC99"/>
    <a:srgbClr val="99FF99"/>
    <a:srgbClr val="669900"/>
    <a:srgbClr val="00800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CD49442-A6CE-4994-B2FD-7FE4B77B4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16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58147EE-FD60-497C-BE98-EA90899CD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63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8188-44F8-41D8-A6F8-676A5558B5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6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C38D-2572-4D23-9EB8-710B0EF174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8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2AF8-D2DF-407A-8153-D4E0029A18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27120-5326-4A11-879E-4940172E4B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1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719CE-757F-46A1-A84B-92F57D2E26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3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A42C8-4EDC-4CBA-9581-867FDC0D43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9E728-7C22-433F-9347-4EC4C07AD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79A73-AA13-4E9C-9338-C8CCCA4F5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81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1B5-CEC2-4E81-9EEF-1CDEB9CD45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0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D3C97-529F-40FF-B440-8952EBF543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2D31C-64E8-4692-BF18-BA3A6568DA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3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E01E8EB-C54A-4CC5-870C-90FB3006C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3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C4E017-7E82-47C7-BC00-9E4F24B13E93}"/>
              </a:ext>
            </a:extLst>
          </p:cNvPr>
          <p:cNvSpPr txBox="1"/>
          <p:nvPr/>
        </p:nvSpPr>
        <p:spPr>
          <a:xfrm>
            <a:off x="81280" y="2202042"/>
            <a:ext cx="89814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Sゴシック"/>
              </a:rPr>
              <a:t>演題発表に関連し、開示すべき</a:t>
            </a:r>
            <a:r>
              <a:rPr lang="en-US" altLang="ja-JP" dirty="0">
                <a:latin typeface="MSゴシック"/>
              </a:rPr>
              <a:t>COI</a:t>
            </a:r>
            <a:r>
              <a:rPr lang="ja-JP" altLang="en-US" dirty="0">
                <a:latin typeface="MSゴシック"/>
              </a:rPr>
              <a:t>関係にある企業などとして、　　　　　　　　　　　 　　　</a:t>
            </a:r>
          </a:p>
          <a:p>
            <a:pPr algn="ctr"/>
            <a:r>
              <a:rPr lang="ja-JP" altLang="en-US" dirty="0">
                <a:latin typeface="MSゴシック"/>
              </a:rPr>
              <a:t>　</a:t>
            </a:r>
          </a:p>
          <a:p>
            <a:r>
              <a:rPr lang="ja-JP" altLang="en-US" dirty="0">
                <a:latin typeface="MSゴシック"/>
              </a:rPr>
              <a:t>　  ① 顧問（アドバイザーなど）：　◎◇（◯◯会社）</a:t>
            </a:r>
          </a:p>
          <a:p>
            <a:r>
              <a:rPr lang="ja-JP" altLang="en-US" dirty="0">
                <a:latin typeface="MSゴシック"/>
              </a:rPr>
              <a:t>　  ② 株保有・利益：　　　　　　　　なし</a:t>
            </a:r>
          </a:p>
          <a:p>
            <a:r>
              <a:rPr lang="ja-JP" altLang="en-US" dirty="0">
                <a:latin typeface="MSゴシック"/>
              </a:rPr>
              <a:t>　  ③ 特許使用料：　　　　　　　　　なし</a:t>
            </a:r>
          </a:p>
          <a:p>
            <a:r>
              <a:rPr lang="ja-JP" altLang="en-US" dirty="0">
                <a:latin typeface="MSゴシック"/>
              </a:rPr>
              <a:t>　  ④ 講演料：　　　　　　　　　　　　△◇（◎△会社）、◯▲（◯◯会社）</a:t>
            </a:r>
          </a:p>
          <a:p>
            <a:r>
              <a:rPr lang="ja-JP" altLang="en-US" dirty="0">
                <a:latin typeface="MSゴシック"/>
              </a:rPr>
              <a:t>　  ⑤ 原稿料：　　　　　　　　　　　　なし</a:t>
            </a:r>
          </a:p>
          <a:p>
            <a:r>
              <a:rPr lang="ja-JP" altLang="en-US" dirty="0">
                <a:latin typeface="MSゴシック"/>
              </a:rPr>
              <a:t>　  ⑥ 受託研究・共同研究費：　　 △◇（○○会社）</a:t>
            </a:r>
          </a:p>
          <a:p>
            <a:r>
              <a:rPr lang="ja-JP" altLang="en-US" dirty="0">
                <a:latin typeface="MSゴシック"/>
              </a:rPr>
              <a:t>　  ⑦ 奨学寄付金：　 　　　　　 　　 △◇（○○会社）　　</a:t>
            </a:r>
          </a:p>
          <a:p>
            <a:r>
              <a:rPr lang="ja-JP" altLang="en-US" dirty="0">
                <a:latin typeface="MSゴシック"/>
              </a:rPr>
              <a:t>　  ⑧ 寄付講座所属：　　 　　　　　★★（○○会社）</a:t>
            </a:r>
          </a:p>
          <a:p>
            <a:r>
              <a:rPr lang="ja-JP" altLang="en-US" dirty="0">
                <a:latin typeface="MSゴシック"/>
              </a:rPr>
              <a:t>　  ⑨ 贈答品などの報酬： 　 　　　なし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A4C80F7-7C55-445D-A467-49279A1E7F27}"/>
              </a:ext>
            </a:extLst>
          </p:cNvPr>
          <p:cNvSpPr txBox="1"/>
          <p:nvPr/>
        </p:nvSpPr>
        <p:spPr>
          <a:xfrm>
            <a:off x="649705" y="242044"/>
            <a:ext cx="7844590" cy="150810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200" dirty="0">
                <a:latin typeface="ＭＳ Ｐゴシック" panose="020B0600070205080204" pitchFamily="50" charset="-128"/>
              </a:rPr>
              <a:t>36</a:t>
            </a:r>
            <a:r>
              <a:rPr lang="ja-JP" altLang="en-US" sz="3200" dirty="0">
                <a:latin typeface="ＭＳ Ｐゴシック" panose="020B0600070205080204" pitchFamily="50" charset="-128"/>
              </a:rPr>
              <a:t>回日本義肢装具学会学術大会</a:t>
            </a:r>
            <a:br>
              <a:rPr lang="ja-JP" altLang="en-US" sz="3200" dirty="0">
                <a:latin typeface="ＭＳ Ｐゴシック" panose="020B0600070205080204" pitchFamily="50" charset="-128"/>
              </a:rPr>
            </a:br>
            <a:r>
              <a:rPr lang="en-US" altLang="ja-JP" sz="3200" dirty="0">
                <a:latin typeface="ＭＳ Ｐゴシック" panose="020B0600070205080204" pitchFamily="50" charset="-128"/>
              </a:rPr>
              <a:t>COI </a:t>
            </a:r>
            <a:r>
              <a:rPr lang="ja-JP" altLang="en-US" sz="3200" dirty="0">
                <a:latin typeface="ＭＳ Ｐゴシック" panose="020B0600070205080204" pitchFamily="50" charset="-128"/>
              </a:rPr>
              <a:t>開示</a:t>
            </a:r>
            <a:br>
              <a:rPr lang="ja-JP" altLang="en-US" sz="3200" dirty="0">
                <a:latin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</a:rPr>
              <a:t>筆頭演者名：　○○　○○</a:t>
            </a:r>
            <a:endParaRPr lang="ja-JP" altLang="en-US" sz="3200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70006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234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MSゴシック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日本義肢装具学会 COI 開示 　 筆頭演者名：　○○　○○</dc:title>
  <dc:creator>根本明宜</dc:creator>
  <cp:lastModifiedBy>rik-morita</cp:lastModifiedBy>
  <cp:revision>139</cp:revision>
  <cp:lastPrinted>2017-09-07T01:54:13Z</cp:lastPrinted>
  <dcterms:created xsi:type="dcterms:W3CDTF">2000-09-04T17:39:07Z</dcterms:created>
  <dcterms:modified xsi:type="dcterms:W3CDTF">2020-08-21T07:22:37Z</dcterms:modified>
</cp:coreProperties>
</file>