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"/>
  </p:notesMasterIdLst>
  <p:handoutMasterIdLst>
    <p:handoutMasterId r:id="rId5"/>
  </p:handoutMasterIdLst>
  <p:sldIdLst>
    <p:sldId id="260" r:id="rId2"/>
    <p:sldId id="261" r:id="rId3"/>
  </p:sldIdLst>
  <p:sldSz cx="9144000" cy="6858000" type="screen4x3"/>
  <p:notesSz cx="6805613" cy="9939338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umimoji="1" sz="2400" kern="1200">
        <a:solidFill>
          <a:schemeClr val="tx1"/>
        </a:solidFill>
        <a:latin typeface="Times New Roman" pitchFamily="18" charset="0"/>
        <a:ea typeface="ＭＳ Ｐゴシック" pitchFamily="50" charset="-128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umimoji="1" sz="2400" kern="1200">
        <a:solidFill>
          <a:schemeClr val="tx1"/>
        </a:solidFill>
        <a:latin typeface="Times New Roman" pitchFamily="18" charset="0"/>
        <a:ea typeface="ＭＳ Ｐゴシック" pitchFamily="50" charset="-128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umimoji="1" sz="2400" kern="1200">
        <a:solidFill>
          <a:schemeClr val="tx1"/>
        </a:solidFill>
        <a:latin typeface="Times New Roman" pitchFamily="18" charset="0"/>
        <a:ea typeface="ＭＳ Ｐゴシック" pitchFamily="50" charset="-128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umimoji="1" sz="2400" kern="1200">
        <a:solidFill>
          <a:schemeClr val="tx1"/>
        </a:solidFill>
        <a:latin typeface="Times New Roman" pitchFamily="18" charset="0"/>
        <a:ea typeface="ＭＳ Ｐゴシック" pitchFamily="50" charset="-128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umimoji="1" sz="2400" kern="1200">
        <a:solidFill>
          <a:schemeClr val="tx1"/>
        </a:solidFill>
        <a:latin typeface="Times New Roman" pitchFamily="18" charset="0"/>
        <a:ea typeface="ＭＳ Ｐゴシック" pitchFamily="50" charset="-128"/>
        <a:cs typeface="+mn-cs"/>
      </a:defRPr>
    </a:lvl5pPr>
    <a:lvl6pPr marL="2286000" algn="l" defTabSz="914400" rtl="0" eaLnBrk="1" latinLnBrk="0" hangingPunct="1">
      <a:defRPr kumimoji="1" sz="2400" kern="1200">
        <a:solidFill>
          <a:schemeClr val="tx1"/>
        </a:solidFill>
        <a:latin typeface="Times New Roman" pitchFamily="18" charset="0"/>
        <a:ea typeface="ＭＳ Ｐゴシック" pitchFamily="50" charset="-128"/>
        <a:cs typeface="+mn-cs"/>
      </a:defRPr>
    </a:lvl6pPr>
    <a:lvl7pPr marL="2743200" algn="l" defTabSz="914400" rtl="0" eaLnBrk="1" latinLnBrk="0" hangingPunct="1">
      <a:defRPr kumimoji="1" sz="2400" kern="1200">
        <a:solidFill>
          <a:schemeClr val="tx1"/>
        </a:solidFill>
        <a:latin typeface="Times New Roman" pitchFamily="18" charset="0"/>
        <a:ea typeface="ＭＳ Ｐゴシック" pitchFamily="50" charset="-128"/>
        <a:cs typeface="+mn-cs"/>
      </a:defRPr>
    </a:lvl7pPr>
    <a:lvl8pPr marL="3200400" algn="l" defTabSz="914400" rtl="0" eaLnBrk="1" latinLnBrk="0" hangingPunct="1">
      <a:defRPr kumimoji="1" sz="2400" kern="1200">
        <a:solidFill>
          <a:schemeClr val="tx1"/>
        </a:solidFill>
        <a:latin typeface="Times New Roman" pitchFamily="18" charset="0"/>
        <a:ea typeface="ＭＳ Ｐゴシック" pitchFamily="50" charset="-128"/>
        <a:cs typeface="+mn-cs"/>
      </a:defRPr>
    </a:lvl8pPr>
    <a:lvl9pPr marL="3657600" algn="l" defTabSz="914400" rtl="0" eaLnBrk="1" latinLnBrk="0" hangingPunct="1">
      <a:defRPr kumimoji="1" sz="2400" kern="1200">
        <a:solidFill>
          <a:schemeClr val="tx1"/>
        </a:solidFill>
        <a:latin typeface="Times New Roman" pitchFamily="18" charset="0"/>
        <a:ea typeface="ＭＳ Ｐゴシック" pitchFamily="50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36600"/>
    <a:srgbClr val="FFCC99"/>
    <a:srgbClr val="99FF99"/>
    <a:srgbClr val="669900"/>
    <a:srgbClr val="008000"/>
    <a:srgbClr val="FFFF1F"/>
    <a:srgbClr val="00FFFF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howGuides="1">
      <p:cViewPr varScale="1">
        <p:scale>
          <a:sx n="63" d="100"/>
          <a:sy n="63" d="100"/>
        </p:scale>
        <p:origin x="1380" y="6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handoutMaster" Target="handoutMasters/handoutMaster1.xml"/><Relationship Id="rId4" Type="http://schemas.openxmlformats.org/officeDocument/2006/relationships/notesMaster" Target="notesMasters/notesMaster1.xml"/><Relationship Id="rId9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9575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544" tIns="45772" rIns="91544" bIns="45772" numCol="1" anchor="t" anchorCtr="0" compatLnSpc="1">
            <a:prstTxWarp prst="textNoShape">
              <a:avLst/>
            </a:prstTxWarp>
          </a:bodyPr>
          <a:lstStyle>
            <a:lvl1pPr eaLnBrk="1" hangingPunct="1">
              <a:defRPr kumimoji="0" sz="1200"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56038" y="0"/>
            <a:ext cx="2949575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544" tIns="45772" rIns="91544" bIns="45772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kumimoji="0" sz="1200"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172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442450"/>
            <a:ext cx="2949575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544" tIns="45772" rIns="91544" bIns="45772" numCol="1" anchor="b" anchorCtr="0" compatLnSpc="1">
            <a:prstTxWarp prst="textNoShape">
              <a:avLst/>
            </a:prstTxWarp>
          </a:bodyPr>
          <a:lstStyle>
            <a:lvl1pPr eaLnBrk="1" hangingPunct="1">
              <a:defRPr kumimoji="0" sz="1200"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173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56038" y="9442450"/>
            <a:ext cx="2949575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544" tIns="45772" rIns="91544" bIns="45772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kumimoji="0" sz="1200"/>
            </a:lvl1pPr>
          </a:lstStyle>
          <a:p>
            <a:fld id="{0CD49442-A6CE-4994-B2FD-7FE4B77B488E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48116751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9575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544" tIns="45772" rIns="91544" bIns="45772" numCol="1" anchor="t" anchorCtr="0" compatLnSpc="1">
            <a:prstTxWarp prst="textNoShape">
              <a:avLst/>
            </a:prstTxWarp>
          </a:bodyPr>
          <a:lstStyle>
            <a:lvl1pPr eaLnBrk="1" hangingPunct="1">
              <a:defRPr kumimoji="0" sz="1200"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147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56038" y="0"/>
            <a:ext cx="2949575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544" tIns="45772" rIns="91544" bIns="45772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kumimoji="0" sz="1200"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2052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15988" y="744538"/>
            <a:ext cx="4973637" cy="3729037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149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08050" y="4721225"/>
            <a:ext cx="4989513" cy="4473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544" tIns="45772" rIns="91544" bIns="45772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ja-JP" noProof="0"/>
              <a:t>Click to edit Master text styles</a:t>
            </a:r>
          </a:p>
          <a:p>
            <a:pPr lvl="1"/>
            <a:r>
              <a:rPr lang="en-US" altLang="ja-JP" noProof="0"/>
              <a:t>Second level</a:t>
            </a:r>
          </a:p>
          <a:p>
            <a:pPr lvl="2"/>
            <a:r>
              <a:rPr lang="en-US" altLang="ja-JP" noProof="0"/>
              <a:t>Third level</a:t>
            </a:r>
          </a:p>
          <a:p>
            <a:pPr lvl="3"/>
            <a:r>
              <a:rPr lang="en-US" altLang="ja-JP" noProof="0"/>
              <a:t>Fourth level</a:t>
            </a:r>
          </a:p>
          <a:p>
            <a:pPr lvl="4"/>
            <a:r>
              <a:rPr lang="en-US" altLang="ja-JP" noProof="0"/>
              <a:t>Fifth level</a:t>
            </a:r>
          </a:p>
        </p:txBody>
      </p:sp>
      <p:sp>
        <p:nvSpPr>
          <p:cNvPr id="6150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442450"/>
            <a:ext cx="2949575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544" tIns="45772" rIns="91544" bIns="45772" numCol="1" anchor="b" anchorCtr="0" compatLnSpc="1">
            <a:prstTxWarp prst="textNoShape">
              <a:avLst/>
            </a:prstTxWarp>
          </a:bodyPr>
          <a:lstStyle>
            <a:lvl1pPr eaLnBrk="1" hangingPunct="1">
              <a:defRPr kumimoji="0" sz="1200">
                <a:latin typeface="Times New Roman" pitchFamily="18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151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56038" y="9442450"/>
            <a:ext cx="2949575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544" tIns="45772" rIns="91544" bIns="45772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kumimoji="0" sz="1200"/>
            </a:lvl1pPr>
          </a:lstStyle>
          <a:p>
            <a:fld id="{158147EE-FD60-497C-BE98-EA90899CD716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482633235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Times New Roman" pitchFamily="18" charset="0"/>
        <a:ea typeface="ＭＳ Ｐゴシック" pitchFamily="-106" charset="-128"/>
        <a:cs typeface="ＭＳ Ｐゴシック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Times New Roman" pitchFamily="18" charset="0"/>
        <a:ea typeface="ＭＳ Ｐゴシック" pitchFamily="-106" charset="-128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Times New Roman" pitchFamily="18" charset="0"/>
        <a:ea typeface="ＭＳ Ｐゴシック" pitchFamily="-106" charset="-128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Times New Roman" pitchFamily="18" charset="0"/>
        <a:ea typeface="ＭＳ Ｐゴシック" pitchFamily="-106" charset="-128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Times New Roman" pitchFamily="18" charset="0"/>
        <a:ea typeface="ＭＳ Ｐゴシック" pitchFamily="-106" charset="-128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ja-JP" altLang="en-US"/>
              <a:t>マスタ サブタイトルの書式設定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8B98188-44F8-41D8-A6F8-676A5558B59E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38561393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6C27120-5326-4A11-879E-4940172E4B10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5208152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FBB719CE-757F-46A1-A84B-92F57D2E2689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99630323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93A42C8-4EDC-4CBA-9581-867FDC0D4360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21014928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テキス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8C9E728-7C22-433F-9347-4EC4C07ADAD9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41324593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0679A73-AA13-4E9C-9338-C8CCCA4F5015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5938122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CA0F1B5-CEC2-4E81-9EEF-1CDEB9CD4510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73300514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1BD3C97-529F-40FF-B440-8952EBF54304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68042791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図プレースホル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ja-JP" altLang="en-US" noProof="0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ja-JP" altLang="en-US"/>
              <a:t>マスタ テキストの書式設定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302D31C-64E8-4692-BF18-BA3A6568DAFE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56334545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F7C38D-2572-4D23-9EB8-710B0EF174FA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48378918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2EA2AF8-D2DF-407A-8153-D4E0029A1898}" type="slidenum">
              <a:rPr lang="en-US" altLang="ja-JP"/>
              <a:pPr/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7446850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rgbClr val="18185E"/>
            </a:gs>
            <a:gs pos="100000">
              <a:schemeClr val="accent2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ja-JP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ja-JP"/>
              <a:t>Click to edit Master text styles</a:t>
            </a:r>
          </a:p>
          <a:p>
            <a:pPr lvl="1"/>
            <a:r>
              <a:rPr lang="en-US" altLang="ja-JP"/>
              <a:t>Second level</a:t>
            </a:r>
          </a:p>
          <a:p>
            <a:pPr lvl="2"/>
            <a:r>
              <a:rPr lang="en-US" altLang="ja-JP"/>
              <a:t>Third level</a:t>
            </a:r>
          </a:p>
          <a:p>
            <a:pPr lvl="3"/>
            <a:r>
              <a:rPr lang="en-US" altLang="ja-JP"/>
              <a:t>Fourth level</a:t>
            </a:r>
          </a:p>
          <a:p>
            <a:pPr lvl="4"/>
            <a:r>
              <a:rPr lang="en-US" altLang="ja-JP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kumimoji="0" sz="1400">
                <a:latin typeface="Times New Roman" pitchFamily="18" charset="0"/>
                <a:ea typeface="ＭＳ Ｐゴシック" charset="-128"/>
                <a:cs typeface="+mn-cs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kumimoji="0" sz="1400">
                <a:latin typeface="Times New Roman" pitchFamily="18" charset="0"/>
                <a:ea typeface="ＭＳ Ｐゴシック" charset="-128"/>
                <a:cs typeface="+mn-cs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kumimoji="0" sz="1400"/>
            </a:lvl1pPr>
          </a:lstStyle>
          <a:p>
            <a:fld id="{AE01E8EB-C54A-4CC5-870C-90FB3006CCAF}" type="slidenum">
              <a:rPr lang="en-US" altLang="ja-JP"/>
              <a:pPr/>
              <a:t>‹#›</a:t>
            </a:fld>
            <a:endParaRPr lang="en-US" altLang="ja-JP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+mj-lt"/>
          <a:ea typeface="ＭＳ Ｐゴシック" pitchFamily="-106" charset="-128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-106" charset="-128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-106" charset="-128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-106" charset="-128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-106" charset="-128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kumimoji="1" sz="3200">
          <a:solidFill>
            <a:schemeClr val="tx1"/>
          </a:solidFill>
          <a:latin typeface="+mn-lt"/>
          <a:ea typeface="ＭＳ Ｐゴシック" pitchFamily="-106" charset="-128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kumimoji="1" sz="2800">
          <a:solidFill>
            <a:schemeClr val="tx1"/>
          </a:solidFill>
          <a:latin typeface="+mn-lt"/>
          <a:ea typeface="ＭＳ Ｐゴシック" pitchFamily="-106" charset="-128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kumimoji="1" sz="2400">
          <a:solidFill>
            <a:schemeClr val="tx1"/>
          </a:solidFill>
          <a:latin typeface="+mn-lt"/>
          <a:ea typeface="ＭＳ Ｐゴシック" pitchFamily="-106" charset="-128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kumimoji="1" sz="2000">
          <a:solidFill>
            <a:schemeClr val="tx1"/>
          </a:solidFill>
          <a:latin typeface="+mn-lt"/>
          <a:ea typeface="ＭＳ Ｐゴシック" pitchFamily="-106" charset="-128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ＭＳ Ｐゴシック" pitchFamily="-106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chemeClr val="bg1"/>
            </a:gs>
            <a:gs pos="100000">
              <a:srgbClr val="336600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6CC4E017-7E82-47C7-BC00-9E4F24B13E93}"/>
              </a:ext>
            </a:extLst>
          </p:cNvPr>
          <p:cNvSpPr txBox="1"/>
          <p:nvPr/>
        </p:nvSpPr>
        <p:spPr>
          <a:xfrm>
            <a:off x="649705" y="213504"/>
            <a:ext cx="784459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kumimoji="1" lang="ja-JP" altLang="en-US" sz="2800" dirty="0">
                <a:latin typeface="MSゴシック"/>
              </a:rPr>
              <a:t>自己紹介スライド例</a:t>
            </a:r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9165F0D-5E9C-45D7-B24C-76D8B18AD5E3}"/>
              </a:ext>
            </a:extLst>
          </p:cNvPr>
          <p:cNvSpPr txBox="1"/>
          <p:nvPr/>
        </p:nvSpPr>
        <p:spPr>
          <a:xfrm>
            <a:off x="649705" y="1017071"/>
            <a:ext cx="784459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dirty="0">
                <a:latin typeface="MSゴシック"/>
              </a:rPr>
              <a:t>経歴</a:t>
            </a:r>
            <a:endParaRPr kumimoji="1" lang="ja-JP" altLang="en-US" dirty="0">
              <a:latin typeface="MSゴシック"/>
            </a:endParaRPr>
          </a:p>
        </p:txBody>
      </p:sp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20AF89E3-F06F-4908-B493-9329AAC2DA82}"/>
              </a:ext>
            </a:extLst>
          </p:cNvPr>
          <p:cNvSpPr/>
          <p:nvPr/>
        </p:nvSpPr>
        <p:spPr bwMode="auto">
          <a:xfrm>
            <a:off x="5645218" y="1009528"/>
            <a:ext cx="2849077" cy="2897204"/>
          </a:xfrm>
          <a:prstGeom prst="rect">
            <a:avLst/>
          </a:prstGeom>
          <a:solidFill>
            <a:schemeClr val="bg1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ja-JP" sz="24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MSゴシック"/>
            </a:endParaRPr>
          </a:p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ja-JP" dirty="0">
              <a:latin typeface="MSゴシック"/>
            </a:endParaRPr>
          </a:p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ja-JP" sz="24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MSゴシック"/>
            </a:endParaRPr>
          </a:p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ja-JP" altLang="en-US" sz="24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MSゴシック"/>
              </a:rPr>
              <a:t>顔写真</a:t>
            </a: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096B114F-3B42-4551-93E1-BBD0064A13C9}"/>
              </a:ext>
            </a:extLst>
          </p:cNvPr>
          <p:cNvSpPr txBox="1"/>
          <p:nvPr/>
        </p:nvSpPr>
        <p:spPr>
          <a:xfrm>
            <a:off x="6004293" y="3956246"/>
            <a:ext cx="213092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kumimoji="1" lang="ja-JP" altLang="en-US" dirty="0">
                <a:latin typeface="MSゴシック"/>
              </a:rPr>
              <a:t>氏名　所属</a:t>
            </a:r>
          </a:p>
        </p:txBody>
      </p:sp>
    </p:spTree>
    <p:extLst>
      <p:ext uri="{BB962C8B-B14F-4D97-AF65-F5344CB8AC3E}">
        <p14:creationId xmlns:p14="http://schemas.microsoft.com/office/powerpoint/2010/main" val="413256582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chemeClr val="bg1"/>
            </a:gs>
            <a:gs pos="100000">
              <a:srgbClr val="336600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6CC4E017-7E82-47C7-BC00-9E4F24B13E93}"/>
              </a:ext>
            </a:extLst>
          </p:cNvPr>
          <p:cNvSpPr txBox="1"/>
          <p:nvPr/>
        </p:nvSpPr>
        <p:spPr>
          <a:xfrm>
            <a:off x="81280" y="2202042"/>
            <a:ext cx="8981439" cy="4154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MSゴシック"/>
              </a:rPr>
              <a:t>演題発表に関連し、開示すべき</a:t>
            </a:r>
            <a:r>
              <a:rPr lang="en-US" altLang="ja-JP" dirty="0">
                <a:latin typeface="MSゴシック"/>
              </a:rPr>
              <a:t>COI</a:t>
            </a:r>
            <a:r>
              <a:rPr lang="ja-JP" altLang="en-US" dirty="0">
                <a:latin typeface="MSゴシック"/>
              </a:rPr>
              <a:t>関係にある企業などとして、　　　　　　　　　　　 　　　</a:t>
            </a:r>
          </a:p>
          <a:p>
            <a:pPr algn="ctr"/>
            <a:r>
              <a:rPr lang="ja-JP" altLang="en-US" dirty="0">
                <a:latin typeface="MSゴシック"/>
              </a:rPr>
              <a:t>　</a:t>
            </a:r>
          </a:p>
          <a:p>
            <a:r>
              <a:rPr lang="ja-JP" altLang="en-US" dirty="0">
                <a:latin typeface="MSゴシック"/>
              </a:rPr>
              <a:t>　  ① 顧問（アドバイザーなど）：　◎◇（◯◯会社）</a:t>
            </a:r>
          </a:p>
          <a:p>
            <a:r>
              <a:rPr lang="ja-JP" altLang="en-US" dirty="0">
                <a:latin typeface="MSゴシック"/>
              </a:rPr>
              <a:t>　  ② 株保有・利益：　　　　　　　　なし</a:t>
            </a:r>
          </a:p>
          <a:p>
            <a:r>
              <a:rPr lang="ja-JP" altLang="en-US" dirty="0">
                <a:latin typeface="MSゴシック"/>
              </a:rPr>
              <a:t>　  ③ 特許使用料：　　　　　　　　　なし</a:t>
            </a:r>
          </a:p>
          <a:p>
            <a:r>
              <a:rPr lang="ja-JP" altLang="en-US" dirty="0">
                <a:latin typeface="MSゴシック"/>
              </a:rPr>
              <a:t>　  ④ 講演料：　　　　　　　　　　　　△◇（◎△会社）、◯▲（◯◯会社）</a:t>
            </a:r>
          </a:p>
          <a:p>
            <a:r>
              <a:rPr lang="ja-JP" altLang="en-US" dirty="0">
                <a:latin typeface="MSゴシック"/>
              </a:rPr>
              <a:t>　  ⑤ 原稿料：　　　　　　　　　　　　なし</a:t>
            </a:r>
          </a:p>
          <a:p>
            <a:r>
              <a:rPr lang="ja-JP" altLang="en-US" dirty="0">
                <a:latin typeface="MSゴシック"/>
              </a:rPr>
              <a:t>　  ⑥ 受託研究・共同研究費：　　 △◇（○○会社）</a:t>
            </a:r>
          </a:p>
          <a:p>
            <a:r>
              <a:rPr lang="ja-JP" altLang="en-US" dirty="0">
                <a:latin typeface="MSゴシック"/>
              </a:rPr>
              <a:t>　  ⑦ 奨学寄付金：　 　　　　　 　　 △◇（○○会社）　　</a:t>
            </a:r>
          </a:p>
          <a:p>
            <a:r>
              <a:rPr lang="ja-JP" altLang="en-US" dirty="0">
                <a:latin typeface="MSゴシック"/>
              </a:rPr>
              <a:t>　  ⑧ 寄付講座所属：　　 　　　　　★★（○○会社）</a:t>
            </a:r>
          </a:p>
          <a:p>
            <a:r>
              <a:rPr lang="ja-JP" altLang="en-US" dirty="0">
                <a:latin typeface="MSゴシック"/>
              </a:rPr>
              <a:t>　  ⑨ 贈答品などの報酬： 　 　　　なし</a:t>
            </a: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BA4C80F7-7C55-445D-A467-49279A1E7F27}"/>
              </a:ext>
            </a:extLst>
          </p:cNvPr>
          <p:cNvSpPr txBox="1"/>
          <p:nvPr/>
        </p:nvSpPr>
        <p:spPr>
          <a:xfrm>
            <a:off x="649705" y="242044"/>
            <a:ext cx="7844590" cy="1508105"/>
          </a:xfrm>
          <a:prstGeom prst="rect">
            <a:avLst/>
          </a:prstGeom>
          <a:noFill/>
          <a:ln w="1905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ja-JP" altLang="en-US" sz="3200" dirty="0">
                <a:latin typeface="ＭＳ Ｐゴシック" panose="020B0600070205080204" pitchFamily="50" charset="-128"/>
              </a:rPr>
              <a:t>第</a:t>
            </a:r>
            <a:r>
              <a:rPr lang="en-US" altLang="ja-JP" sz="3200" dirty="0">
                <a:latin typeface="ＭＳ Ｐゴシック" panose="020B0600070205080204" pitchFamily="50" charset="-128"/>
              </a:rPr>
              <a:t>36</a:t>
            </a:r>
            <a:r>
              <a:rPr lang="ja-JP" altLang="en-US" sz="3200" dirty="0">
                <a:latin typeface="ＭＳ Ｐゴシック" panose="020B0600070205080204" pitchFamily="50" charset="-128"/>
              </a:rPr>
              <a:t>回日本義肢装具学会学術大会</a:t>
            </a:r>
            <a:br>
              <a:rPr lang="ja-JP" altLang="en-US" sz="3200" dirty="0">
                <a:latin typeface="ＭＳ Ｐゴシック" panose="020B0600070205080204" pitchFamily="50" charset="-128"/>
              </a:rPr>
            </a:br>
            <a:r>
              <a:rPr lang="en-US" altLang="ja-JP" sz="3200" dirty="0">
                <a:latin typeface="ＭＳ Ｐゴシック" panose="020B0600070205080204" pitchFamily="50" charset="-128"/>
              </a:rPr>
              <a:t>COI </a:t>
            </a:r>
            <a:r>
              <a:rPr lang="ja-JP" altLang="en-US" sz="3200" dirty="0">
                <a:latin typeface="ＭＳ Ｐゴシック" panose="020B0600070205080204" pitchFamily="50" charset="-128"/>
              </a:rPr>
              <a:t>開示</a:t>
            </a:r>
            <a:br>
              <a:rPr lang="ja-JP" altLang="en-US" sz="3200" dirty="0">
                <a:latin typeface="ＭＳ Ｐゴシック" panose="020B0600070205080204" pitchFamily="50" charset="-128"/>
              </a:rPr>
            </a:br>
            <a:r>
              <a:rPr lang="ja-JP" altLang="en-US" sz="2800" dirty="0">
                <a:latin typeface="ＭＳ Ｐゴシック" panose="020B0600070205080204" pitchFamily="50" charset="-128"/>
              </a:rPr>
              <a:t>筆頭演者名：　○○　○○</a:t>
            </a:r>
            <a:endParaRPr lang="ja-JP" altLang="en-US" sz="3200" dirty="0">
              <a:latin typeface="ＭＳ Ｐゴシック" panose="020B0600070205080204" pitchFamily="50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717000610"/>
      </p:ext>
    </p:extLst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テーマ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テーマ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810</TotalTime>
  <Words>243</Words>
  <Application>Microsoft Office PowerPoint</Application>
  <PresentationFormat>画面に合わせる (4:3)</PresentationFormat>
  <Paragraphs>19</Paragraphs>
  <Slides>2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3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2</vt:i4>
      </vt:variant>
    </vt:vector>
  </HeadingPairs>
  <TitlesOfParts>
    <vt:vector size="6" baseType="lpstr">
      <vt:lpstr>ＭＳ Ｐゴシック</vt:lpstr>
      <vt:lpstr>MSゴシック</vt:lpstr>
      <vt:lpstr>Times New Roman</vt:lpstr>
      <vt:lpstr>Default Design</vt:lpstr>
      <vt:lpstr>PowerPoint プレゼンテーション</vt:lpstr>
      <vt:lpstr>PowerPoint プレゼンテーション</vt:lpstr>
    </vt:vector>
  </TitlesOfParts>
  <Company>Heart Failure Society of America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日本義肢装具学会 COI 開示 　 筆頭演者名：　○○　○○</dc:title>
  <dc:creator>根本明宜</dc:creator>
  <cp:lastModifiedBy>rik-morita</cp:lastModifiedBy>
  <cp:revision>138</cp:revision>
  <cp:lastPrinted>2017-09-07T01:54:13Z</cp:lastPrinted>
  <dcterms:created xsi:type="dcterms:W3CDTF">2000-09-04T17:39:07Z</dcterms:created>
  <dcterms:modified xsi:type="dcterms:W3CDTF">2020-08-13T13:07:00Z</dcterms:modified>
</cp:coreProperties>
</file>