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FF99"/>
    <a:srgbClr val="336600"/>
    <a:srgbClr val="669900"/>
    <a:srgbClr val="00800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CD49442-A6CE-4994-B2FD-7FE4B77B48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1167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58147EE-FD60-497C-BE98-EA90899CD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2633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98188-44F8-41D8-A6F8-676A5558B5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61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7C38D-2572-4D23-9EB8-710B0EF174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78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A2AF8-D2DF-407A-8153-D4E0029A18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468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27120-5326-4A11-879E-4940172E4B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1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719CE-757F-46A1-A84B-92F57D2E26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3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A42C8-4EDC-4CBA-9581-867FDC0D43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1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9E728-7C22-433F-9347-4EC4C07ADA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324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79A73-AA13-4E9C-9338-C8CCCA4F50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381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A0F1B5-CEC2-4E81-9EEF-1CDEB9CD451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00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D3C97-529F-40FF-B440-8952EBF543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042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2D31C-64E8-4692-BF18-BA3A6568DA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34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E01E8EB-C54A-4CC5-870C-90FB3006CC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3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CC4E017-7E82-47C7-BC00-9E4F24B13E93}"/>
              </a:ext>
            </a:extLst>
          </p:cNvPr>
          <p:cNvSpPr txBox="1"/>
          <p:nvPr/>
        </p:nvSpPr>
        <p:spPr>
          <a:xfrm>
            <a:off x="649705" y="213504"/>
            <a:ext cx="7844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MSゴシック"/>
              </a:rPr>
              <a:t>自己紹介スライド例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A4C80F7-7C55-445D-A467-49279A1E7F27}"/>
              </a:ext>
            </a:extLst>
          </p:cNvPr>
          <p:cNvSpPr txBox="1"/>
          <p:nvPr/>
        </p:nvSpPr>
        <p:spPr>
          <a:xfrm>
            <a:off x="649705" y="5240764"/>
            <a:ext cx="7844590" cy="120032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ＭＳ Ｐゴシック" panose="020B0600070205080204" pitchFamily="50" charset="-128"/>
              </a:rPr>
              <a:t>COI </a:t>
            </a:r>
            <a:r>
              <a:rPr kumimoji="1" lang="ja-JP" altLang="en-US" dirty="0">
                <a:latin typeface="ＭＳ Ｐゴシック" panose="020B0600070205080204" pitchFamily="50" charset="-128"/>
              </a:rPr>
              <a:t>開示：</a:t>
            </a:r>
          </a:p>
          <a:p>
            <a:r>
              <a:rPr kumimoji="0" lang="ja-JP" altLang="en-US" dirty="0">
                <a:latin typeface="MSゴシック"/>
              </a:rPr>
              <a:t>演題発表に関連し、開示すべき</a:t>
            </a:r>
            <a:r>
              <a:rPr kumimoji="0" lang="en-US" altLang="ja-JP" dirty="0">
                <a:latin typeface="MSゴシック"/>
              </a:rPr>
              <a:t>COI </a:t>
            </a:r>
            <a:r>
              <a:rPr kumimoji="0" lang="ja-JP" altLang="en-US" dirty="0">
                <a:latin typeface="MSゴシック"/>
              </a:rPr>
              <a:t>関係にある企業などはありません。</a:t>
            </a:r>
            <a:endParaRPr kumimoji="1" lang="ja-JP" altLang="en-US" dirty="0">
              <a:latin typeface="MSゴシック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165F0D-5E9C-45D7-B24C-76D8B18AD5E3}"/>
              </a:ext>
            </a:extLst>
          </p:cNvPr>
          <p:cNvSpPr txBox="1"/>
          <p:nvPr/>
        </p:nvSpPr>
        <p:spPr>
          <a:xfrm>
            <a:off x="649705" y="1017071"/>
            <a:ext cx="7844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Sゴシック"/>
              </a:rPr>
              <a:t>経歴</a:t>
            </a:r>
            <a:endParaRPr kumimoji="1" lang="ja-JP" altLang="en-US" dirty="0">
              <a:latin typeface="MSゴシック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0AF89E3-F06F-4908-B493-9329AAC2DA82}"/>
              </a:ext>
            </a:extLst>
          </p:cNvPr>
          <p:cNvSpPr/>
          <p:nvPr/>
        </p:nvSpPr>
        <p:spPr bwMode="auto">
          <a:xfrm>
            <a:off x="5645218" y="1009528"/>
            <a:ext cx="2849077" cy="2897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Sゴシック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MSゴシック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Sゴシック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Sゴシック"/>
              </a:rPr>
              <a:t>顔写真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AECFE0-B005-4CDF-82F0-6EE9DE347CA6}"/>
              </a:ext>
            </a:extLst>
          </p:cNvPr>
          <p:cNvSpPr txBox="1"/>
          <p:nvPr/>
        </p:nvSpPr>
        <p:spPr>
          <a:xfrm>
            <a:off x="6004293" y="3956246"/>
            <a:ext cx="2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Sゴシック"/>
              </a:rPr>
              <a:t>氏名　所属</a:t>
            </a:r>
          </a:p>
        </p:txBody>
      </p:sp>
    </p:spTree>
    <p:extLst>
      <p:ext uri="{BB962C8B-B14F-4D97-AF65-F5344CB8AC3E}">
        <p14:creationId xmlns:p14="http://schemas.microsoft.com/office/powerpoint/2010/main" val="41325658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30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MSゴシック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日本義肢装具学会 COI 開示 　 筆頭演者名：　○○　○○</dc:title>
  <dc:creator>根本明宜</dc:creator>
  <cp:lastModifiedBy>rik-morita</cp:lastModifiedBy>
  <cp:revision>137</cp:revision>
  <cp:lastPrinted>2017-09-07T01:54:13Z</cp:lastPrinted>
  <dcterms:created xsi:type="dcterms:W3CDTF">2000-09-04T17:39:07Z</dcterms:created>
  <dcterms:modified xsi:type="dcterms:W3CDTF">2020-08-13T13:06:57Z</dcterms:modified>
</cp:coreProperties>
</file>