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666762E-C3A9-4F53-B888-51A71D72BA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C59A7B4-8D02-4B60-AC38-4952733BE8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70C6751-8728-4A1F-9A84-BD0CA8034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88702-16B4-4B49-B031-626720B2EA9C}" type="datetimeFigureOut">
              <a:rPr kumimoji="1" lang="ja-JP" altLang="en-US" smtClean="0"/>
              <a:t>2023/1/10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DF78E98-3E1C-4FED-99B9-89971CA2E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1B8C3BD-9DA4-496E-9CBE-A3E495063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17DE-F285-4853-B731-235D511B5C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0923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A30D2E-823A-43CE-984E-FA6B851C8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2D3BE6D-E702-4BF9-9214-0003A2323B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E0DBB3B-48D9-4AC0-A16A-87A6CD580B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88702-16B4-4B49-B031-626720B2EA9C}" type="datetimeFigureOut">
              <a:rPr kumimoji="1" lang="ja-JP" altLang="en-US" smtClean="0"/>
              <a:t>2023/1/10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C737312-542E-4D3C-9FA7-8AB77F76B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7391494-3638-42AC-B6A6-37242ADA4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17DE-F285-4853-B731-235D511B5C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4998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CC7776D-7E85-4819-BF62-5D6A053326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A8E5E69-43BC-4174-90DD-824EB52432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6401F4A-F697-48DF-9F87-8D553B0AA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88702-16B4-4B49-B031-626720B2EA9C}" type="datetimeFigureOut">
              <a:rPr kumimoji="1" lang="ja-JP" altLang="en-US" smtClean="0"/>
              <a:t>2023/1/10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6B6D142-DADC-4828-A778-19372D9CE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EEA5700-FD69-4549-A8DF-430CF613F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17DE-F285-4853-B731-235D511B5C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4826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8514B7B-9911-4064-A95A-182D90B75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19C83CF-E2B2-4F12-9E64-6D6558D75F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DCEF081-E8BB-41F0-836B-883889180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88702-16B4-4B49-B031-626720B2EA9C}" type="datetimeFigureOut">
              <a:rPr kumimoji="1" lang="ja-JP" altLang="en-US" smtClean="0"/>
              <a:t>2023/1/10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666C6F0-37FA-4CF7-B191-2E1AF271B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00B1885-0944-4B10-AA06-8A0E3051C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17DE-F285-4853-B731-235D511B5C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8584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7CCD6FD-9FD8-4401-8E24-A9B29A1B6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E6C36C0-F3DD-4D29-8191-CE22B497CD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FFA0DF8-9B19-4E76-ABC9-2A4FFB69A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88702-16B4-4B49-B031-626720B2EA9C}" type="datetimeFigureOut">
              <a:rPr kumimoji="1" lang="ja-JP" altLang="en-US" smtClean="0"/>
              <a:t>2023/1/10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A42B2DE-2A15-409E-91B8-84E4D1C99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F1C68E8-CAE0-4890-9CD2-B4706E509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17DE-F285-4853-B731-235D511B5C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1078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A0037D-FC0E-4ACE-A272-7ECA0B665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93A95F5-408F-4FC5-8C8D-A2C1DADB61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05B4DED-D2D1-4724-B275-94CA0EC799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08F2D1B-0E48-4B1B-84E5-C07E90BFC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88702-16B4-4B49-B031-626720B2EA9C}" type="datetimeFigureOut">
              <a:rPr kumimoji="1" lang="ja-JP" altLang="en-US" smtClean="0"/>
              <a:t>2023/1/10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0A95925-4C6C-45BA-AC66-D84ACDD60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4F8CE50-CCBB-4D97-8423-B8027C0A1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17DE-F285-4853-B731-235D511B5C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2924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5415B14-4D78-4277-B7F5-1DA21F80BA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1B81AF6-08CC-4B7B-B643-0B06102B48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4115C26-DCA7-4C0B-AB38-4840C671F2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A0C99E2-A463-4117-B7C8-204FA9E69F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FE13FE3-84F4-47A9-947A-DFB6953296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F9658EE-54A4-4678-B761-EF8513D10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88702-16B4-4B49-B031-626720B2EA9C}" type="datetimeFigureOut">
              <a:rPr kumimoji="1" lang="ja-JP" altLang="en-US" smtClean="0"/>
              <a:t>2023/1/10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F2CEB29-3287-47B0-8D6B-93080CA82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8E47DE6-9D40-491B-ABD6-4421D1962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17DE-F285-4853-B731-235D511B5C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5111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988E46-B975-4D9D-9D1E-A08852D19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5D4E4E0-22F8-4EE6-8A3C-3C6ED6BD2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88702-16B4-4B49-B031-626720B2EA9C}" type="datetimeFigureOut">
              <a:rPr kumimoji="1" lang="ja-JP" altLang="en-US" smtClean="0"/>
              <a:t>2023/1/10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DBDCBED-A303-46BD-BBAD-B0D8F794A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678D20D-B449-4DBC-937A-8EEFA05E6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17DE-F285-4853-B731-235D511B5C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4708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D1FD259-2667-4D5C-8083-501CA2B53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88702-16B4-4B49-B031-626720B2EA9C}" type="datetimeFigureOut">
              <a:rPr kumimoji="1" lang="ja-JP" altLang="en-US" smtClean="0"/>
              <a:t>2023/1/10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02069DE-FD5B-469C-81CE-9EE13765C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57A1B1A-4F17-4C28-93A2-D0B90DC5E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17DE-F285-4853-B731-235D511B5C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612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78ABE3-429E-4C64-9027-EAF3AA8472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D7CC9B2-8AF7-432C-B8A4-D68069C23A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420B374-4E06-4840-82FE-C8DFFA7F64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B6B9FCF-54B1-4B77-8B28-E3EF073DE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88702-16B4-4B49-B031-626720B2EA9C}" type="datetimeFigureOut">
              <a:rPr kumimoji="1" lang="ja-JP" altLang="en-US" smtClean="0"/>
              <a:t>2023/1/10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3DE4B3B-53AE-4B30-9A8F-03500F89F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DA8AF7C-681E-4134-A68E-017B28BEC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17DE-F285-4853-B731-235D511B5C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0337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A465232-E355-40B5-B1C8-D05565CF2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6E6EC64-0B7D-43EE-8514-2BED5DD012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AE7F479-6465-461F-898F-422297BB3A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6741D6-7CD2-4642-86ED-FD62AF2C9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88702-16B4-4B49-B031-626720B2EA9C}" type="datetimeFigureOut">
              <a:rPr kumimoji="1" lang="ja-JP" altLang="en-US" smtClean="0"/>
              <a:t>2023/1/10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AD24DF6-66D4-49B3-83DC-689EE629D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BB0F984-E90B-4386-8382-6FB631CA7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17DE-F285-4853-B731-235D511B5C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2964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58E382D-9ECD-405A-8839-7FAE9A36A7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CDF646E-0634-479C-A8FF-730EE8F486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8733682-0245-4907-AC6F-657D4E1D73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088702-16B4-4B49-B031-626720B2EA9C}" type="datetimeFigureOut">
              <a:rPr kumimoji="1" lang="ja-JP" altLang="en-US" smtClean="0"/>
              <a:t>2023/1/10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B5C1B53-38B3-4D9C-9D5A-2045DEE2DE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C9A86A1-1B53-4707-8EC8-A3C02270FC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F417DE-F285-4853-B731-235D511B5C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4833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781F5C0-8213-42A5-A8DE-5C5EA00E77FF}"/>
              </a:ext>
            </a:extLst>
          </p:cNvPr>
          <p:cNvSpPr/>
          <p:nvPr/>
        </p:nvSpPr>
        <p:spPr>
          <a:xfrm>
            <a:off x="248194" y="285702"/>
            <a:ext cx="11753306" cy="177507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32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kumimoji="1" lang="en-US" altLang="ja-JP" sz="32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82A8378-0211-41DF-B581-F325F415D898}"/>
              </a:ext>
            </a:extLst>
          </p:cNvPr>
          <p:cNvSpPr txBox="1"/>
          <p:nvPr/>
        </p:nvSpPr>
        <p:spPr>
          <a:xfrm>
            <a:off x="2244631" y="1372770"/>
            <a:ext cx="81708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発表者名：東京一郎、京都次郎、大阪三郎、◎福岡四郎（◎代表者）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3883FE8-E034-4D24-9C53-A724BC2E655B}"/>
              </a:ext>
            </a:extLst>
          </p:cNvPr>
          <p:cNvSpPr txBox="1"/>
          <p:nvPr/>
        </p:nvSpPr>
        <p:spPr>
          <a:xfrm>
            <a:off x="431167" y="2128953"/>
            <a:ext cx="107690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演題発表内容に関連し、筆頭および共同発表者が開示すべき</a:t>
            </a:r>
            <a:r>
              <a:rPr kumimoji="1"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COI</a:t>
            </a:r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関係にある企業などとして、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50938C1-78E2-4BA2-B9E4-3973D34B62A1}"/>
              </a:ext>
            </a:extLst>
          </p:cNvPr>
          <p:cNvSpPr txBox="1"/>
          <p:nvPr/>
        </p:nvSpPr>
        <p:spPr>
          <a:xfrm>
            <a:off x="6255473" y="15885"/>
            <a:ext cx="60132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＜</a:t>
            </a:r>
            <a:r>
              <a:rPr kumimoji="1" lang="en-US" altLang="ja-JP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COI</a:t>
            </a:r>
            <a:r>
              <a:rPr kumimoji="1"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開示スライド例：学術講演時に申告すべき</a:t>
            </a:r>
            <a:r>
              <a:rPr kumimoji="1" lang="en-US" altLang="ja-JP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COI</a:t>
            </a:r>
            <a:r>
              <a:rPr kumimoji="1"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状態（過去</a:t>
            </a:r>
            <a:r>
              <a:rPr kumimoji="1" lang="en-US" altLang="ja-JP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kumimoji="1"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年間）がある場合＞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48E72DD-336F-4244-AD59-3F4B948BFF67}"/>
              </a:ext>
            </a:extLst>
          </p:cNvPr>
          <p:cNvSpPr txBox="1"/>
          <p:nvPr/>
        </p:nvSpPr>
        <p:spPr>
          <a:xfrm>
            <a:off x="877673" y="2789505"/>
            <a:ext cx="8692240" cy="35019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①顧問：</a:t>
            </a:r>
            <a:endParaRPr kumimoji="1"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3000"/>
              </a:lnSpc>
            </a:pPr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②株保有・利益：</a:t>
            </a:r>
            <a:endParaRPr kumimoji="1"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3000"/>
              </a:lnSpc>
            </a:pPr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③特許使用料：</a:t>
            </a:r>
            <a:endParaRPr kumimoji="1"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3000"/>
              </a:lnSpc>
            </a:pPr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④講演料：</a:t>
            </a:r>
            <a:endParaRPr kumimoji="1"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3000"/>
              </a:lnSpc>
            </a:pPr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⑤原稿料</a:t>
            </a:r>
            <a:endParaRPr kumimoji="1"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3000"/>
              </a:lnSpc>
            </a:pPr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⑥受託研究・共同研究費：</a:t>
            </a:r>
            <a:endParaRPr kumimoji="1"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3000"/>
              </a:lnSpc>
            </a:pPr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⑦奨学寄附金：</a:t>
            </a:r>
            <a:endParaRPr kumimoji="1"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3000"/>
              </a:lnSpc>
            </a:pPr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⑧寄附講座所属：</a:t>
            </a:r>
            <a:endParaRPr kumimoji="1"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3000"/>
              </a:lnSpc>
            </a:pPr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⑨贈答品などの報酬：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094E705-480F-49A6-BED6-0ADFF9587B4E}"/>
              </a:ext>
            </a:extLst>
          </p:cNvPr>
          <p:cNvSpPr txBox="1"/>
          <p:nvPr/>
        </p:nvSpPr>
        <p:spPr>
          <a:xfrm>
            <a:off x="4963336" y="3032340"/>
            <a:ext cx="5220788" cy="193899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（開示例）</a:t>
            </a:r>
            <a:endParaRPr kumimoji="1"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発表者全員、過去</a:t>
            </a:r>
            <a:r>
              <a:rPr kumimoji="1"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年間を一括して</a:t>
            </a:r>
            <a:endParaRPr kumimoji="1"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講演料：</a:t>
            </a:r>
            <a:r>
              <a:rPr kumimoji="1"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</a:t>
            </a:r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製薬、</a:t>
            </a:r>
            <a:r>
              <a:rPr kumimoji="1"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B</a:t>
            </a:r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製薬</a:t>
            </a:r>
            <a:endParaRPr kumimoji="1"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原稿料：</a:t>
            </a:r>
            <a:r>
              <a:rPr kumimoji="1"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</a:t>
            </a:r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製薬</a:t>
            </a:r>
            <a:endParaRPr kumimoji="1"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奨学寄附金：</a:t>
            </a:r>
            <a:r>
              <a:rPr kumimoji="1"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B</a:t>
            </a:r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製薬、</a:t>
            </a:r>
            <a:r>
              <a:rPr kumimoji="1"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D</a:t>
            </a:r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製薬</a:t>
            </a:r>
            <a:endParaRPr kumimoji="1"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6F5E446-713C-48A2-9B40-D86A12E29F51}"/>
              </a:ext>
            </a:extLst>
          </p:cNvPr>
          <p:cNvSpPr txBox="1"/>
          <p:nvPr/>
        </p:nvSpPr>
        <p:spPr>
          <a:xfrm>
            <a:off x="2226667" y="6312270"/>
            <a:ext cx="5473337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↑開示すべき内容が過去</a:t>
            </a:r>
            <a:r>
              <a:rPr kumimoji="1"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年間にある項目のみ記載</a:t>
            </a:r>
            <a:endParaRPr kumimoji="1"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68FBBB9B-2A33-40CE-A0CB-70AD5A666DB4}"/>
              </a:ext>
            </a:extLst>
          </p:cNvPr>
          <p:cNvCxnSpPr>
            <a:cxnSpLocks/>
          </p:cNvCxnSpPr>
          <p:nvPr/>
        </p:nvCxnSpPr>
        <p:spPr>
          <a:xfrm flipV="1">
            <a:off x="4901290" y="5106826"/>
            <a:ext cx="914400" cy="1070133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C6F8F3C-52ED-4AD1-AA69-81E4BA8A1B2D}"/>
              </a:ext>
            </a:extLst>
          </p:cNvPr>
          <p:cNvSpPr txBox="1"/>
          <p:nvPr/>
        </p:nvSpPr>
        <p:spPr>
          <a:xfrm>
            <a:off x="4649286" y="553935"/>
            <a:ext cx="33615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COI</a:t>
            </a:r>
            <a:r>
              <a:rPr kumimoji="1" lang="ja-JP" altLang="en-US" sz="4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開示</a:t>
            </a:r>
            <a:endParaRPr kumimoji="1" lang="en-US" altLang="ja-JP" sz="4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071320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153</Words>
  <Application>Microsoft Office PowerPoint</Application>
  <PresentationFormat>ワイド画面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miz-shimatani</dc:creator>
  <cp:lastModifiedBy>miz-shimatani</cp:lastModifiedBy>
  <cp:revision>1</cp:revision>
  <dcterms:created xsi:type="dcterms:W3CDTF">2023-01-10T03:21:38Z</dcterms:created>
  <dcterms:modified xsi:type="dcterms:W3CDTF">2023-01-10T03:21:52Z</dcterms:modified>
</cp:coreProperties>
</file>