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DEDFB"/>
    <a:srgbClr val="FFCCFF"/>
    <a:srgbClr val="FF00FF"/>
    <a:srgbClr val="CCFFCC"/>
    <a:srgbClr val="FFFF99"/>
    <a:srgbClr val="0066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64" d="100"/>
          <a:sy n="64" d="100"/>
        </p:scale>
        <p:origin x="744" y="64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016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54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回日本人工関節学会</a:t>
            </a:r>
            <a:endParaRPr lang="en-US" altLang="ja-JP" sz="2000" b="1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関連学会掲示用ポスター・チラシ</a:t>
            </a:r>
            <a:r>
              <a:rPr lang="en-US" altLang="ja-JP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38599" y="488231"/>
            <a:ext cx="3983115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606-0001 </a:t>
            </a:r>
            <a:r>
              <a:rPr lang="ja-JP" altLang="en-US" sz="1050" dirty="0"/>
              <a:t>京都市左京区岩倉大鷺町</a:t>
            </a:r>
            <a:r>
              <a:rPr lang="en-US" altLang="ja-JP" sz="1050" dirty="0"/>
              <a:t>422</a:t>
            </a:r>
            <a:r>
              <a:rPr lang="ja-JP" altLang="en-US" sz="1050" dirty="0"/>
              <a:t>番地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ja-JP" altLang="en-US" sz="1050" dirty="0"/>
              <a:t>国立京都国際会館　</a:t>
            </a:r>
            <a:r>
              <a:rPr lang="en-US" altLang="ja-JP" sz="1050" dirty="0"/>
              <a:t>Room157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54</a:t>
            </a:r>
            <a:r>
              <a:rPr lang="ja-JP" altLang="en-US" sz="1050" dirty="0"/>
              <a:t>回日本人工関節学会　運営本部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/>
              <a:t>075-705-1205</a:t>
            </a:r>
            <a:endParaRPr lang="en-US" altLang="ja-JP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22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6606453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134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chi-umeki</cp:lastModifiedBy>
  <cp:revision>162</cp:revision>
  <cp:lastPrinted>2022-04-04T04:58:50Z</cp:lastPrinted>
  <dcterms:created xsi:type="dcterms:W3CDTF">2011-01-14T11:42:04Z</dcterms:created>
  <dcterms:modified xsi:type="dcterms:W3CDTF">2024-01-23T08:03:18Z</dcterms:modified>
</cp:coreProperties>
</file>