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B1F7598-D57D-45C2-A42C-0468F64520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912C93-620D-4B1B-B3C7-99F88C2BB1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15061" y="248444"/>
            <a:ext cx="1165003" cy="3943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資料</a:t>
            </a:r>
            <a:r>
              <a:rPr kumimoji="1" lang="en-US" altLang="ja-JP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19-3</a:t>
            </a:r>
            <a:endParaRPr kumimoji="1" lang="ja-JP" altLang="en-US" sz="1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023ABE-A2E3-451F-93AF-8B341AE6A5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5A4957-767A-4D60-87B1-C4EFF24F7D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3E03-7B85-4AE1-93BD-2240224F9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611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4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4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9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8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8187" y="98072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</a:rPr>
              <a:t>演題名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8187" y="1988840"/>
            <a:ext cx="12618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>
                <a:latin typeface="+mj-ea"/>
                <a:ea typeface="+mj-ea"/>
              </a:rPr>
              <a:t>施設名</a:t>
            </a:r>
            <a:endParaRPr kumimoji="1" lang="en-US" altLang="ja-JP" sz="2800" dirty="0">
              <a:latin typeface="+mj-ea"/>
              <a:ea typeface="+mj-ea"/>
            </a:endParaRPr>
          </a:p>
          <a:p>
            <a:pPr algn="ctr"/>
            <a:r>
              <a:rPr lang="ja-JP" altLang="en-US" sz="2800" dirty="0">
                <a:latin typeface="+mj-ea"/>
                <a:ea typeface="+mj-ea"/>
              </a:rPr>
              <a:t>氏名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4519" y="3212976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j-ea"/>
                <a:ea typeface="+mj-ea"/>
              </a:rPr>
              <a:t>筆頭演者は、過去１年間（</a:t>
            </a:r>
            <a:r>
              <a:rPr kumimoji="1" lang="en-US" altLang="ja-JP" sz="2400" dirty="0">
                <a:latin typeface="+mj-ea"/>
                <a:ea typeface="+mj-ea"/>
              </a:rPr>
              <a:t>1</a:t>
            </a:r>
            <a:r>
              <a:rPr kumimoji="1" lang="ja-JP" altLang="en-US" sz="2400" dirty="0">
                <a:latin typeface="+mj-ea"/>
                <a:ea typeface="+mj-ea"/>
              </a:rPr>
              <a:t>月～</a:t>
            </a:r>
            <a:r>
              <a:rPr kumimoji="1" lang="en-US" altLang="ja-JP" sz="2400" dirty="0">
                <a:latin typeface="+mj-ea"/>
                <a:ea typeface="+mj-ea"/>
              </a:rPr>
              <a:t>12</a:t>
            </a:r>
            <a:r>
              <a:rPr kumimoji="1" lang="ja-JP" altLang="en-US" sz="2400" dirty="0">
                <a:latin typeface="+mj-ea"/>
                <a:ea typeface="+mj-ea"/>
              </a:rPr>
              <a:t>月）において、</a:t>
            </a:r>
            <a:endParaRPr kumimoji="1" lang="en-US" altLang="ja-JP" sz="2400" dirty="0">
              <a:latin typeface="+mj-ea"/>
              <a:ea typeface="+mj-ea"/>
            </a:endParaRPr>
          </a:p>
          <a:p>
            <a:pPr algn="ctr"/>
            <a:r>
              <a:rPr kumimoji="1" lang="ja-JP" altLang="en-US" sz="2400" dirty="0">
                <a:latin typeface="+mj-ea"/>
                <a:ea typeface="+mj-ea"/>
              </a:rPr>
              <a:t>本演題の発表に関して開示すべき</a:t>
            </a:r>
            <a:r>
              <a:rPr kumimoji="1" lang="en-US" altLang="ja-JP" sz="2400" dirty="0">
                <a:latin typeface="+mj-ea"/>
                <a:ea typeface="+mj-ea"/>
              </a:rPr>
              <a:t>COI</a:t>
            </a:r>
            <a:r>
              <a:rPr kumimoji="1" lang="ja-JP" altLang="en-US" sz="2400" dirty="0">
                <a:latin typeface="+mj-ea"/>
                <a:ea typeface="+mj-ea"/>
              </a:rPr>
              <a:t>は以下の通りです。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26064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開示すべき</a:t>
            </a:r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がある場合のスライド（例）</a:t>
            </a:r>
            <a:endParaRPr kumimoji="1" lang="ja-JP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33528" y="4043973"/>
            <a:ext cx="4362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j-ea"/>
                <a:ea typeface="+mj-ea"/>
              </a:rPr>
              <a:t>１．役員、顧問職：凸凹社</a:t>
            </a:r>
            <a:endParaRPr kumimoji="1"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２．株式の保有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kumimoji="1" lang="ja-JP" altLang="en-US" sz="2400" dirty="0">
                <a:latin typeface="+mj-ea"/>
                <a:ea typeface="+mj-ea"/>
              </a:rPr>
              <a:t>３．特許権使用料</a:t>
            </a:r>
            <a:endParaRPr kumimoji="1"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４．講演料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kumimoji="1" lang="ja-JP" altLang="en-US" sz="2400" dirty="0">
                <a:latin typeface="+mj-ea"/>
                <a:ea typeface="+mj-ea"/>
              </a:rPr>
              <a:t>５．原稿料</a:t>
            </a:r>
            <a:endParaRPr kumimoji="1" lang="en-US" altLang="ja-JP" sz="2400" dirty="0">
              <a:latin typeface="+mj-ea"/>
              <a:ea typeface="+mj-ea"/>
            </a:endParaRPr>
          </a:p>
          <a:p>
            <a:r>
              <a:rPr lang="ja-JP" altLang="en-US" sz="2400" dirty="0">
                <a:latin typeface="+mj-ea"/>
                <a:ea typeface="+mj-ea"/>
              </a:rPr>
              <a:t>６．研究費：○○製薬</a:t>
            </a:r>
            <a:endParaRPr lang="en-US" altLang="ja-JP" sz="2400" dirty="0">
              <a:latin typeface="+mj-ea"/>
              <a:ea typeface="+mj-ea"/>
            </a:endParaRPr>
          </a:p>
          <a:p>
            <a:r>
              <a:rPr kumimoji="1" lang="ja-JP" altLang="en-US" sz="2400" dirty="0">
                <a:latin typeface="+mj-ea"/>
                <a:ea typeface="+mj-ea"/>
              </a:rPr>
              <a:t>７．その他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4048" y="4921136"/>
            <a:ext cx="3464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←開示すべき</a:t>
            </a:r>
            <a:r>
              <a:rPr lang="en-US" altLang="ja-JP" sz="2000" dirty="0">
                <a:solidFill>
                  <a:srgbClr val="FF0000"/>
                </a:solidFill>
                <a:latin typeface="+mj-ea"/>
                <a:ea typeface="+mj-ea"/>
              </a:rPr>
              <a:t>COI</a:t>
            </a:r>
            <a:r>
              <a:rPr lang="ja-JP" altLang="en-US" sz="2000" dirty="0">
                <a:solidFill>
                  <a:srgbClr val="FF0000"/>
                </a:solidFill>
                <a:latin typeface="+mj-ea"/>
                <a:ea typeface="+mj-ea"/>
              </a:rPr>
              <a:t>のみ記載</a:t>
            </a:r>
            <a:endParaRPr kumimoji="1" lang="ja-JP" altLang="en-US" sz="20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218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86</Words>
  <Application>Microsoft Macintosh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 Takahashi</dc:creator>
  <cp:lastModifiedBy>ujiie</cp:lastModifiedBy>
  <cp:revision>19</cp:revision>
  <cp:lastPrinted>2019-12-25T01:45:04Z</cp:lastPrinted>
  <dcterms:created xsi:type="dcterms:W3CDTF">2016-03-01T05:54:32Z</dcterms:created>
  <dcterms:modified xsi:type="dcterms:W3CDTF">2020-07-22T01:29:15Z</dcterms:modified>
</cp:coreProperties>
</file>