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4002" y="1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2B1F7598-D57D-45C2-A42C-0468F645207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8912C93-620D-4B1B-B3C7-99F88C2BB11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415061" y="248444"/>
            <a:ext cx="1165003" cy="394395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800" dirty="0">
                <a:latin typeface="游明朝" panose="02020400000000000000" pitchFamily="18" charset="-128"/>
                <a:ea typeface="游明朝" panose="02020400000000000000" pitchFamily="18" charset="-128"/>
              </a:rPr>
              <a:t>資料</a:t>
            </a:r>
            <a:r>
              <a:rPr kumimoji="1" lang="en-US" altLang="ja-JP" sz="1800" dirty="0">
                <a:latin typeface="游明朝" panose="02020400000000000000" pitchFamily="18" charset="-128"/>
                <a:ea typeface="游明朝" panose="02020400000000000000" pitchFamily="18" charset="-128"/>
              </a:rPr>
              <a:t>19-3</a:t>
            </a:r>
            <a:endParaRPr kumimoji="1" lang="ja-JP" altLang="en-US" sz="1800" dirty="0">
              <a:latin typeface="游明朝" panose="02020400000000000000" pitchFamily="18" charset="-128"/>
              <a:ea typeface="游明朝" panose="02020400000000000000" pitchFamily="18" charset="-128"/>
            </a:endParaRP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F023ABE-A2E3-451F-93AF-8B341AE6A5F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A5A4957-767A-4D60-87B1-C4EFF24F7D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6D3E03-7B85-4AE1-93BD-2240224F98B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46115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5299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45039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005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318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8264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98424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60625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2444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2096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5568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38044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F1B151-405A-4887-9A6F-3C7C4A87F291}" type="datetimeFigureOut">
              <a:rPr kumimoji="1" lang="ja-JP" altLang="en-US" smtClean="0"/>
              <a:t>2020/7/22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B0F89-A23F-4CA9-9668-610B6D231CC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8523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3995936" y="1850668"/>
            <a:ext cx="12618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+mj-ea"/>
                <a:ea typeface="+mj-ea"/>
              </a:rPr>
              <a:t>演題名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995936" y="3284984"/>
            <a:ext cx="126188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2800" dirty="0">
                <a:latin typeface="+mj-ea"/>
                <a:ea typeface="+mj-ea"/>
              </a:rPr>
              <a:t>施設名</a:t>
            </a:r>
            <a:endParaRPr kumimoji="1" lang="en-US" altLang="ja-JP" sz="2800" dirty="0">
              <a:latin typeface="+mj-ea"/>
              <a:ea typeface="+mj-ea"/>
            </a:endParaRPr>
          </a:p>
          <a:p>
            <a:pPr algn="ctr"/>
            <a:r>
              <a:rPr lang="ja-JP" altLang="en-US" sz="2800" dirty="0">
                <a:latin typeface="+mj-ea"/>
                <a:ea typeface="+mj-ea"/>
              </a:rPr>
              <a:t>氏名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79512" y="260648"/>
            <a:ext cx="8568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開示すべき</a:t>
            </a:r>
            <a:r>
              <a:rPr lang="en-US" altLang="ja-JP" sz="2400" dirty="0">
                <a:solidFill>
                  <a:srgbClr val="FF0000"/>
                </a:solidFill>
                <a:latin typeface="+mj-ea"/>
                <a:ea typeface="+mj-ea"/>
              </a:rPr>
              <a:t>COI</a:t>
            </a:r>
            <a:r>
              <a:rPr lang="ja-JP" altLang="en-US" sz="2400" dirty="0">
                <a:solidFill>
                  <a:srgbClr val="FF0000"/>
                </a:solidFill>
                <a:latin typeface="+mj-ea"/>
                <a:ea typeface="+mj-ea"/>
              </a:rPr>
              <a:t>がない場合のスライド（例）</a:t>
            </a:r>
            <a:endParaRPr kumimoji="1" lang="ja-JP" altLang="en-US" sz="2400" dirty="0">
              <a:solidFill>
                <a:srgbClr val="FF0000"/>
              </a:solidFill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51520" y="5474841"/>
            <a:ext cx="85689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dirty="0">
                <a:latin typeface="+mj-ea"/>
                <a:ea typeface="+mj-ea"/>
              </a:rPr>
              <a:t>筆頭演者は、過去１年間（</a:t>
            </a:r>
            <a:r>
              <a:rPr kumimoji="1" lang="en-US" altLang="ja-JP" sz="2400" dirty="0">
                <a:latin typeface="+mj-ea"/>
                <a:ea typeface="+mj-ea"/>
              </a:rPr>
              <a:t>1</a:t>
            </a:r>
            <a:r>
              <a:rPr kumimoji="1" lang="ja-JP" altLang="en-US" sz="2400" dirty="0">
                <a:latin typeface="+mj-ea"/>
                <a:ea typeface="+mj-ea"/>
              </a:rPr>
              <a:t>月～</a:t>
            </a:r>
            <a:r>
              <a:rPr kumimoji="1" lang="en-US" altLang="ja-JP" sz="2400" dirty="0">
                <a:latin typeface="+mj-ea"/>
                <a:ea typeface="+mj-ea"/>
              </a:rPr>
              <a:t>12</a:t>
            </a:r>
            <a:r>
              <a:rPr kumimoji="1" lang="ja-JP" altLang="en-US" sz="2400" dirty="0">
                <a:latin typeface="+mj-ea"/>
                <a:ea typeface="+mj-ea"/>
              </a:rPr>
              <a:t>月）において、</a:t>
            </a:r>
            <a:endParaRPr kumimoji="1" lang="en-US" altLang="ja-JP" sz="2400" dirty="0">
              <a:latin typeface="+mj-ea"/>
              <a:ea typeface="+mj-ea"/>
            </a:endParaRPr>
          </a:p>
          <a:p>
            <a:pPr algn="ctr"/>
            <a:r>
              <a:rPr kumimoji="1" lang="ja-JP" altLang="en-US" sz="2400" dirty="0">
                <a:latin typeface="+mj-ea"/>
                <a:ea typeface="+mj-ea"/>
              </a:rPr>
              <a:t>本演題の発表に関して開示すべき</a:t>
            </a:r>
            <a:r>
              <a:rPr kumimoji="1" lang="en-US" altLang="ja-JP" sz="2400" dirty="0">
                <a:latin typeface="+mj-ea"/>
                <a:ea typeface="+mj-ea"/>
              </a:rPr>
              <a:t>COI</a:t>
            </a:r>
            <a:r>
              <a:rPr kumimoji="1" lang="ja-JP" altLang="en-US" sz="2400" dirty="0">
                <a:latin typeface="+mj-ea"/>
                <a:ea typeface="+mj-ea"/>
              </a:rPr>
              <a:t>はありません。</a:t>
            </a:r>
          </a:p>
        </p:txBody>
      </p:sp>
    </p:spTree>
    <p:extLst>
      <p:ext uri="{BB962C8B-B14F-4D97-AF65-F5344CB8AC3E}">
        <p14:creationId xmlns:p14="http://schemas.microsoft.com/office/powerpoint/2010/main" val="1759285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336</TotalTime>
  <Words>43</Words>
  <Application>Microsoft Macintosh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游ゴシック</vt:lpstr>
      <vt:lpstr>游明朝</vt:lpstr>
      <vt:lpstr>Arial</vt:lpstr>
      <vt:lpstr>Calibri</vt:lpstr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Jun Takahashi</dc:creator>
  <cp:lastModifiedBy>ujiie</cp:lastModifiedBy>
  <cp:revision>18</cp:revision>
  <cp:lastPrinted>2019-12-25T01:45:04Z</cp:lastPrinted>
  <dcterms:created xsi:type="dcterms:W3CDTF">2016-03-01T05:54:32Z</dcterms:created>
  <dcterms:modified xsi:type="dcterms:W3CDTF">2020-07-22T01:29:51Z</dcterms:modified>
</cp:coreProperties>
</file>