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9" r:id="rId3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菊地 鉄太郎" initials="菊地" lastIdx="2" clrIdx="0">
    <p:extLst>
      <p:ext uri="{19B8F6BF-5375-455C-9EA6-DF929625EA0E}">
        <p15:presenceInfo xmlns:p15="http://schemas.microsoft.com/office/powerpoint/2012/main" userId="30e74bfeb3e2c1c8" providerId="Windows Live"/>
      </p:ext>
    </p:extLst>
  </p:cmAuthor>
  <p:cmAuthor id="2" name="海江田千鶴" initials="海江田千鶴" lastIdx="1" clrIdx="1">
    <p:extLst>
      <p:ext uri="{19B8F6BF-5375-455C-9EA6-DF929625EA0E}">
        <p15:presenceInfo xmlns:p15="http://schemas.microsoft.com/office/powerpoint/2012/main" userId="S::kaieda@jsrm.jp::4149a59b-f7dc-44d1-8fa6-be6543e1f0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36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4002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2B1F7598-D57D-45C2-A42C-0468F645207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8912C93-620D-4B1B-B3C7-99F88C2BB11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415061" y="248444"/>
            <a:ext cx="1165003" cy="3943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800" dirty="0">
                <a:latin typeface="游明朝" panose="02020400000000000000" pitchFamily="18" charset="-128"/>
                <a:ea typeface="游明朝" panose="02020400000000000000" pitchFamily="18" charset="-128"/>
              </a:rPr>
              <a:t>資料</a:t>
            </a:r>
            <a:r>
              <a:rPr kumimoji="1" lang="en-US" altLang="ja-JP" sz="1800" dirty="0">
                <a:latin typeface="游明朝" panose="02020400000000000000" pitchFamily="18" charset="-128"/>
                <a:ea typeface="游明朝" panose="02020400000000000000" pitchFamily="18" charset="-128"/>
              </a:rPr>
              <a:t>19-3</a:t>
            </a:r>
            <a:endParaRPr kumimoji="1" lang="ja-JP" altLang="en-US" sz="18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F023ABE-A2E3-451F-93AF-8B341AE6A5F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A5A4957-767A-4D60-87B1-C4EFF24F7D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D3E03-7B85-4AE1-93BD-2240224F9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4611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299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039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05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1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264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84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062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444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096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568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80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1B151-405A-4887-9A6F-3C7C4A87F291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52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524960" y="1526015"/>
            <a:ext cx="34291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>
                <a:latin typeface="+mj-ea"/>
                <a:ea typeface="+mj-ea"/>
              </a:rPr>
              <a:t>“Your Abstract Title”</a:t>
            </a:r>
            <a:endParaRPr lang="ja-JP" altLang="en-US" sz="2800" dirty="0">
              <a:latin typeface="+mj-ea"/>
              <a:ea typeface="+mj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859986" y="2876561"/>
            <a:ext cx="24000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800" dirty="0">
                <a:latin typeface="+mj-ea"/>
                <a:ea typeface="+mj-ea"/>
              </a:rPr>
              <a:t>Your Affiliation</a:t>
            </a:r>
          </a:p>
          <a:p>
            <a:pPr algn="ctr"/>
            <a:r>
              <a:rPr lang="en-US" altLang="ja-JP" sz="2800" dirty="0">
                <a:latin typeface="+mj-ea"/>
                <a:ea typeface="+mj-ea"/>
              </a:rPr>
              <a:t>Your Name</a:t>
            </a:r>
            <a:endParaRPr lang="ja-JP" altLang="en-US" sz="2800" dirty="0">
              <a:latin typeface="+mj-ea"/>
              <a:ea typeface="+mj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03512" y="260649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>
                <a:solidFill>
                  <a:srgbClr val="FF0000"/>
                </a:solidFill>
                <a:latin typeface="+mj-ea"/>
                <a:ea typeface="+mj-ea"/>
              </a:rPr>
              <a:t>&lt;Sample Slide for no COI information to disclose&gt;</a:t>
            </a:r>
            <a:endParaRPr lang="ja-JP" altLang="en-US" sz="24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91544" y="5027691"/>
            <a:ext cx="8568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>
                <a:latin typeface="+mj-ea"/>
                <a:ea typeface="+mj-ea"/>
              </a:rPr>
              <a:t>There is no financial conflict of interest for the first author </a:t>
            </a:r>
          </a:p>
          <a:p>
            <a:pPr algn="ctr"/>
            <a:r>
              <a:rPr lang="en-US" altLang="ja-JP" sz="2400" dirty="0">
                <a:latin typeface="+mj-ea"/>
                <a:ea typeface="+mj-ea"/>
              </a:rPr>
              <a:t>to disclose in relation to this presentation over the past year (from January to December).</a:t>
            </a:r>
          </a:p>
          <a:p>
            <a:pPr algn="ctr"/>
            <a:endParaRPr lang="ja-JP" altLang="en-US" sz="2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75928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63352" y="1175921"/>
            <a:ext cx="1144927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66750" indent="-400050" algn="just">
              <a:lnSpc>
                <a:spcPts val="2200"/>
              </a:lnSpc>
            </a:pPr>
            <a:r>
              <a:rPr lang="en-US" altLang="ja-JP" sz="2000" kern="100" dirty="0">
                <a:latin typeface="+mn-ea"/>
                <a:cs typeface="Times New Roman"/>
              </a:rPr>
              <a:t>(1) As an executive or an advisor (except in the case of being full-time position), you get 1,000,000 JPY or more per year as remuneration from a single company or organization.  </a:t>
            </a:r>
          </a:p>
          <a:p>
            <a:pPr marL="666750" indent="-400050" algn="just">
              <a:lnSpc>
                <a:spcPts val="2200"/>
              </a:lnSpc>
            </a:pPr>
            <a:r>
              <a:rPr lang="en-US" altLang="ja-JP" sz="2000" kern="100" dirty="0">
                <a:latin typeface="+mn-ea"/>
                <a:cs typeface="Times New Roman"/>
              </a:rPr>
              <a:t>(2) You earn 1,000,000 JPY or more per year as profits from shareholding of a single company, or hold 5% or more of the entire share of a single company.</a:t>
            </a:r>
          </a:p>
          <a:p>
            <a:pPr marL="666750" indent="-400050" algn="just">
              <a:lnSpc>
                <a:spcPts val="2200"/>
              </a:lnSpc>
            </a:pPr>
            <a:r>
              <a:rPr lang="en-US" altLang="ja-JP" sz="2000" kern="100" dirty="0">
                <a:latin typeface="+mn-ea"/>
                <a:cs typeface="Times New Roman"/>
              </a:rPr>
              <a:t>(3) You receive 1,000,000 JPY or more per year as patent royalties from any companies. </a:t>
            </a:r>
          </a:p>
          <a:p>
            <a:pPr marL="666750" indent="-400050" algn="just">
              <a:lnSpc>
                <a:spcPts val="2200"/>
              </a:lnSpc>
            </a:pPr>
            <a:r>
              <a:rPr lang="en-US" altLang="ja-JP" sz="2000" kern="100" dirty="0">
                <a:latin typeface="+mn-ea"/>
                <a:cs typeface="Times New Roman"/>
              </a:rPr>
              <a:t>(4) Attending conferences, you receive 500,000 JPY or more per year as honorarium or lecture fees from a single company or organization.</a:t>
            </a:r>
          </a:p>
          <a:p>
            <a:pPr marL="666750" indent="-400050" algn="just">
              <a:lnSpc>
                <a:spcPts val="2200"/>
              </a:lnSpc>
            </a:pPr>
            <a:r>
              <a:rPr lang="en-US" altLang="ja-JP" sz="2000" kern="100" dirty="0">
                <a:latin typeface="+mn-ea"/>
                <a:cs typeface="Times New Roman"/>
              </a:rPr>
              <a:t>(5) Writing manuscripts for brochures, you receive 500,000 JPY or more per year as manuscript fees from a single company or organization.</a:t>
            </a:r>
          </a:p>
          <a:p>
            <a:pPr marL="666750" indent="-400050" algn="just">
              <a:lnSpc>
                <a:spcPts val="2200"/>
              </a:lnSpc>
            </a:pPr>
            <a:r>
              <a:rPr lang="en-US" altLang="ja-JP" sz="2000" kern="100" dirty="0">
                <a:latin typeface="+mn-ea"/>
                <a:cs typeface="Times New Roman"/>
              </a:rPr>
              <a:t>(6) You get 1,000,000 JPN or more per year as research expenses for one research from any companies. Moreover, a lead researcher is required to disclose that 10,000,000 JPN or more per year as funds or grants are provided by non-profitable companies or public-interest corporations, only when those fund or grant are sponsored by any companies.</a:t>
            </a:r>
          </a:p>
          <a:p>
            <a:pPr marL="666750" indent="-400050" algn="just">
              <a:lnSpc>
                <a:spcPts val="2200"/>
              </a:lnSpc>
            </a:pPr>
            <a:r>
              <a:rPr lang="en-US" altLang="ja-JP" sz="2000" kern="100" dirty="0">
                <a:latin typeface="+mn-ea"/>
                <a:cs typeface="Times New Roman"/>
              </a:rPr>
              <a:t>(7) A lead researcher accepts 1,000,000 JPY or more of contributions as scholarship from a single company.</a:t>
            </a:r>
          </a:p>
          <a:p>
            <a:pPr marL="666750" indent="-400050" algn="just">
              <a:lnSpc>
                <a:spcPts val="2200"/>
              </a:lnSpc>
            </a:pPr>
            <a:r>
              <a:rPr lang="en-US" altLang="ja-JP" sz="2000" kern="100" dirty="0">
                <a:latin typeface="+mn-ea"/>
                <a:cs typeface="Times New Roman"/>
              </a:rPr>
              <a:t>(8) You belong to an academic endowed chair supported by any companies.</a:t>
            </a:r>
          </a:p>
          <a:p>
            <a:pPr marL="666750" indent="-400050" algn="just">
              <a:lnSpc>
                <a:spcPts val="2200"/>
              </a:lnSpc>
            </a:pPr>
            <a:r>
              <a:rPr lang="en-US" altLang="ja-JP" sz="2000" kern="100" dirty="0">
                <a:latin typeface="+mn-ea"/>
                <a:cs typeface="Times New Roman"/>
              </a:rPr>
              <a:t>(9) You receive any gifts which are not directly related to your research as well as which are equivalent to 50,000 JPN or more per year.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59396" y="404664"/>
            <a:ext cx="10657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>
                <a:solidFill>
                  <a:srgbClr val="FF0000"/>
                </a:solidFill>
                <a:latin typeface="+mj-ea"/>
                <a:ea typeface="+mj-ea"/>
              </a:rPr>
              <a:t>COI Self-Assessment Criteria: the followings are the criteria for disclosure. </a:t>
            </a:r>
          </a:p>
        </p:txBody>
      </p:sp>
    </p:spTree>
    <p:extLst>
      <p:ext uri="{BB962C8B-B14F-4D97-AF65-F5344CB8AC3E}">
        <p14:creationId xmlns:p14="http://schemas.microsoft.com/office/powerpoint/2010/main" val="378991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326</Words>
  <Application>Microsoft Office PowerPoint</Application>
  <PresentationFormat>ワイド画面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游ゴシック</vt:lpstr>
      <vt:lpstr>游明朝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Jun Takahashi</dc:creator>
  <cp:lastModifiedBy>hib-kurata</cp:lastModifiedBy>
  <cp:revision>40</cp:revision>
  <cp:lastPrinted>2019-12-25T01:45:04Z</cp:lastPrinted>
  <dcterms:created xsi:type="dcterms:W3CDTF">2016-03-01T05:54:32Z</dcterms:created>
  <dcterms:modified xsi:type="dcterms:W3CDTF">2022-01-21T02:31:12Z</dcterms:modified>
</cp:coreProperties>
</file>