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58" r:id="rId3"/>
  </p:sldIdLst>
  <p:sldSz cx="12192000" cy="6858000"/>
  <p:notesSz cx="6797675" cy="9926638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8" d="100"/>
          <a:sy n="108" d="100"/>
        </p:scale>
        <p:origin x="678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5FCA2A8-E59C-411A-B4ED-FCEF022077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AAA2FCA-8874-4F68-B05E-145FB4CA8F6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3F18168-DAE0-4952-B0D3-B85F976DC3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82065A4-4B1F-4950-BDAA-743E1B9A3D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B8289A-131A-41FD-8900-A71A134C693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CB5EC91-A03A-420A-9CB6-44F0EA8F5BC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9D4DB2C8-B081-4D5D-916A-AF588CB3A2F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3D64C9C-39E6-461B-95F5-DC81492FAE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4BBFC099-3E44-436A-BD84-044A0214D7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FDD7638-BE08-441A-BCC9-F095050B673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DBE66A2-9353-41EA-A9E6-F900E0A4A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791298-1AA0-4465-9DD7-3E8DBFFA3AF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>
            <a:extLst>
              <a:ext uri="{FF2B5EF4-FFF2-40B4-BE49-F238E27FC236}">
                <a16:creationId xmlns:a16="http://schemas.microsoft.com/office/drawing/2014/main" id="{EC981684-3EE3-4AE9-9B46-51A5F974AD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>
            <a:extLst>
              <a:ext uri="{FF2B5EF4-FFF2-40B4-BE49-F238E27FC236}">
                <a16:creationId xmlns:a16="http://schemas.microsoft.com/office/drawing/2014/main" id="{02634A6E-9A2F-4C05-95E2-9060C9CFA0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日付プレースホルダー 1">
            <a:extLst>
              <a:ext uri="{FF2B5EF4-FFF2-40B4-BE49-F238E27FC236}">
                <a16:creationId xmlns:a16="http://schemas.microsoft.com/office/drawing/2014/main" id="{9221F017-9EBF-44D2-9D1D-D39861CCB3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>
            <a:extLst>
              <a:ext uri="{FF2B5EF4-FFF2-40B4-BE49-F238E27FC236}">
                <a16:creationId xmlns:a16="http://schemas.microsoft.com/office/drawing/2014/main" id="{D0BACC70-E746-455B-BAF3-3509D6576E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>
            <a:extLst>
              <a:ext uri="{FF2B5EF4-FFF2-40B4-BE49-F238E27FC236}">
                <a16:creationId xmlns:a16="http://schemas.microsoft.com/office/drawing/2014/main" id="{574BA06C-16C8-40FE-8B42-2A01C126D9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日付プレースホルダー 1">
            <a:extLst>
              <a:ext uri="{FF2B5EF4-FFF2-40B4-BE49-F238E27FC236}">
                <a16:creationId xmlns:a16="http://schemas.microsoft.com/office/drawing/2014/main" id="{A179289D-1BBA-4932-BFDC-DC3E3A8ED19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551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6641B4E-1D72-47CB-9455-615ECFBCFD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CD71A57-E333-49AF-B250-26F6D1AC64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4D33D3-6DCB-46FB-A354-5BC10FBFC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304EBA7-3C75-46C4-AEB5-FD9AF85DF933}" type="datetime1">
              <a:rPr lang="ja-JP" altLang="en-US"/>
              <a:pPr>
                <a:defRPr/>
              </a:pPr>
              <a:t>2023/9/19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2AC2386-6D4B-4896-A237-586E9AE85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A2FA71-0587-4BB6-B385-FDFE81745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3B16B84-6207-4CCC-9B1B-D9B366F61E8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id="{348C280B-AB75-45EE-A70D-7E2FFA86556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630238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回日本生殖医学会学術講演会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3200"/>
              <a:t>利益相反状態の開示</a:t>
            </a:r>
            <a:br>
              <a:rPr lang="ja-JP" altLang="en-US" sz="2400"/>
            </a:br>
            <a:r>
              <a:rPr lang="en-US" altLang="ja-JP" sz="2400"/>
              <a:t> </a:t>
            </a:r>
            <a:br>
              <a:rPr lang="ja-JP" altLang="en-US" sz="2400"/>
            </a:br>
            <a:endParaRPr lang="ja-JP" altLang="en-US" sz="240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1EB8D18-B067-4713-B484-FE063CD668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712788"/>
            <a:ext cx="738505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196" name="テキスト ボックス 1">
            <a:extLst>
              <a:ext uri="{FF2B5EF4-FFF2-40B4-BE49-F238E27FC236}">
                <a16:creationId xmlns:a16="http://schemas.microsoft.com/office/drawing/2014/main" id="{3341FA67-1E41-42E3-A146-5C9C69289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2368551"/>
            <a:ext cx="683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演者氏名：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、</a:t>
            </a:r>
            <a:r>
              <a:rPr lang="en-US" altLang="ja-JP" sz="1800">
                <a:latin typeface="Arial" panose="020B0604020202020204" pitchFamily="34" charset="0"/>
              </a:rPr>
              <a:t> 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、</a:t>
            </a:r>
            <a:r>
              <a:rPr lang="en-US" altLang="ja-JP" sz="1800">
                <a:latin typeface="Arial" panose="020B0604020202020204" pitchFamily="34" charset="0"/>
              </a:rPr>
              <a:t> </a:t>
            </a:r>
            <a:r>
              <a:rPr lang="ja-JP" altLang="en-US" sz="1800">
                <a:latin typeface="Arial" panose="020B0604020202020204" pitchFamily="34" charset="0"/>
              </a:rPr>
              <a:t>◎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（◎発表責任者）</a:t>
            </a:r>
            <a:r>
              <a:rPr lang="en-US" altLang="ja-JP" sz="1800">
                <a:latin typeface="Arial" panose="020B0604020202020204" pitchFamily="34" charset="0"/>
              </a:rPr>
              <a:t> </a:t>
            </a:r>
            <a:br>
              <a:rPr lang="en-US" altLang="ja-JP" sz="1800">
                <a:latin typeface="Arial" panose="020B0604020202020204" pitchFamily="34" charset="0"/>
              </a:rPr>
            </a:br>
            <a:r>
              <a:rPr lang="ja-JP" altLang="en-US" sz="1800">
                <a:latin typeface="Arial" panose="020B0604020202020204" pitchFamily="34" charset="0"/>
              </a:rPr>
              <a:t>所　属：　</a:t>
            </a:r>
            <a:r>
              <a:rPr lang="en-US" altLang="ja-JP" sz="1800">
                <a:latin typeface="Arial" panose="020B0604020202020204" pitchFamily="34" charset="0"/>
              </a:rPr>
              <a:t>△△△△</a:t>
            </a:r>
            <a:r>
              <a:rPr lang="ja-JP" altLang="en-US" sz="1800">
                <a:latin typeface="Arial" panose="020B0604020202020204" pitchFamily="34" charset="0"/>
              </a:rPr>
              <a:t>産婦人科</a:t>
            </a:r>
            <a:br>
              <a:rPr lang="ja-JP" altLang="en-US" sz="2000">
                <a:latin typeface="Arial" panose="020B0604020202020204" pitchFamily="34" charset="0"/>
              </a:rPr>
            </a:br>
            <a:endParaRPr lang="ja-JP" altLang="en-US" sz="1800">
              <a:latin typeface="Arial" panose="020B0604020202020204" pitchFamily="34" charset="0"/>
            </a:endParaRPr>
          </a:p>
        </p:txBody>
      </p:sp>
      <p:sp>
        <p:nvSpPr>
          <p:cNvPr id="8197" name="テキスト ボックス 6">
            <a:extLst>
              <a:ext uri="{FF2B5EF4-FFF2-40B4-BE49-F238E27FC236}">
                <a16:creationId xmlns:a16="http://schemas.microsoft.com/office/drawing/2014/main" id="{455886C3-2C64-4D0A-882E-476ED2FE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3623503"/>
            <a:ext cx="7929563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演題発表内容に関連し、筆頭および共同発表者が開示すべき</a:t>
            </a:r>
            <a:r>
              <a:rPr lang="en-US" altLang="ja-JP" sz="1800" dirty="0">
                <a:latin typeface="Arial" panose="020B0604020202020204" pitchFamily="34" charset="0"/>
              </a:rPr>
              <a:t>CO I </a:t>
            </a:r>
            <a:r>
              <a:rPr lang="ja-JP" altLang="en-US" sz="1800" dirty="0">
                <a:latin typeface="Arial" panose="020B0604020202020204" pitchFamily="34" charset="0"/>
              </a:rPr>
              <a:t>関係にある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企業等として、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①顧問、寄付講座所属：	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②株保有・利益：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③特許使用料：	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④講演料：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⑤原稿料：	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⑥受託研究・共同研究費：	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⑦奨学寄附金：		</a:t>
            </a:r>
            <a:endParaRPr lang="ja-JP" altLang="en-US" sz="9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spcAft>
                <a:spcPts val="1200"/>
              </a:spcAft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⑧贈答品などの報酬：		</a:t>
            </a:r>
            <a:endParaRPr lang="ja-JP" altLang="en-US" sz="900" dirty="0">
              <a:latin typeface="Arial" panose="020B0604020202020204" pitchFamily="34" charset="0"/>
            </a:endParaRPr>
          </a:p>
        </p:txBody>
      </p:sp>
      <p:sp>
        <p:nvSpPr>
          <p:cNvPr id="8198" name="テキスト ボックス 4">
            <a:extLst>
              <a:ext uri="{FF2B5EF4-FFF2-40B4-BE49-F238E27FC236}">
                <a16:creationId xmlns:a16="http://schemas.microsoft.com/office/drawing/2014/main" id="{29EBE1E5-5575-4AC4-B654-C9AC22492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6" y="4110866"/>
            <a:ext cx="4822825" cy="175418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（開示例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発表者全員、過去</a:t>
            </a:r>
            <a:r>
              <a:rPr lang="en-US" altLang="ja-JP" sz="1800" dirty="0">
                <a:latin typeface="Arial" panose="020B0604020202020204" pitchFamily="34" charset="0"/>
              </a:rPr>
              <a:t>1</a:t>
            </a:r>
            <a:r>
              <a:rPr lang="ja-JP" altLang="en-US" sz="1800" dirty="0">
                <a:latin typeface="Arial" panose="020B0604020202020204" pitchFamily="34" charset="0"/>
              </a:rPr>
              <a:t>年間を一括して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講演料：　</a:t>
            </a:r>
            <a:r>
              <a:rPr lang="en-US" altLang="ja-JP" sz="1800" dirty="0">
                <a:latin typeface="Arial" panose="020B0604020202020204" pitchFamily="34" charset="0"/>
              </a:rPr>
              <a:t>A</a:t>
            </a:r>
            <a:r>
              <a:rPr lang="ja-JP" altLang="en-US" sz="1800" dirty="0">
                <a:latin typeface="Arial" panose="020B0604020202020204" pitchFamily="34" charset="0"/>
              </a:rPr>
              <a:t>製薬、</a:t>
            </a:r>
            <a:r>
              <a:rPr lang="en-US" altLang="ja-JP" sz="1800" dirty="0">
                <a:latin typeface="Arial" panose="020B0604020202020204" pitchFamily="34" charset="0"/>
              </a:rPr>
              <a:t>B</a:t>
            </a:r>
            <a:r>
              <a:rPr lang="ja-JP" altLang="en-US" sz="1800" dirty="0">
                <a:latin typeface="Arial" panose="020B0604020202020204" pitchFamily="34" charset="0"/>
              </a:rPr>
              <a:t>製薬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原稿料：　</a:t>
            </a:r>
            <a:r>
              <a:rPr lang="en-US" altLang="ja-JP" sz="1800" dirty="0">
                <a:latin typeface="Arial" panose="020B0604020202020204" pitchFamily="34" charset="0"/>
              </a:rPr>
              <a:t>C</a:t>
            </a:r>
            <a:r>
              <a:rPr lang="ja-JP" altLang="en-US" sz="1800" dirty="0">
                <a:latin typeface="Arial" panose="020B0604020202020204" pitchFamily="34" charset="0"/>
              </a:rPr>
              <a:t>製薬</a:t>
            </a:r>
            <a:endParaRPr lang="en-US" altLang="ja-JP" sz="18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dirty="0">
                <a:latin typeface="Arial" panose="020B0604020202020204" pitchFamily="34" charset="0"/>
              </a:rPr>
              <a:t>奨学寄附金：　</a:t>
            </a:r>
            <a:r>
              <a:rPr lang="en-US" altLang="ja-JP" sz="1800" dirty="0">
                <a:latin typeface="Arial" panose="020B0604020202020204" pitchFamily="34" charset="0"/>
              </a:rPr>
              <a:t>B</a:t>
            </a:r>
            <a:r>
              <a:rPr lang="ja-JP" altLang="en-US" sz="1800" dirty="0">
                <a:latin typeface="Arial" panose="020B0604020202020204" pitchFamily="34" charset="0"/>
              </a:rPr>
              <a:t>製薬、</a:t>
            </a:r>
            <a:r>
              <a:rPr lang="en-US" altLang="ja-JP" sz="1800" dirty="0">
                <a:latin typeface="Arial" panose="020B0604020202020204" pitchFamily="34" charset="0"/>
              </a:rPr>
              <a:t>D</a:t>
            </a:r>
            <a:r>
              <a:rPr lang="ja-JP" altLang="en-US" sz="1800" dirty="0">
                <a:latin typeface="Arial" panose="020B0604020202020204" pitchFamily="34" charset="0"/>
              </a:rPr>
              <a:t>製薬</a:t>
            </a:r>
          </a:p>
        </p:txBody>
      </p:sp>
      <p:sp>
        <p:nvSpPr>
          <p:cNvPr id="8199" name="テキスト ボックス 7">
            <a:extLst>
              <a:ext uri="{FF2B5EF4-FFF2-40B4-BE49-F238E27FC236}">
                <a16:creationId xmlns:a16="http://schemas.microsoft.com/office/drawing/2014/main" id="{BB06C209-4B64-4053-9C33-26D894DF2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6354763"/>
            <a:ext cx="3589338" cy="2778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Arial" panose="020B0604020202020204" pitchFamily="34" charset="0"/>
              </a:rPr>
              <a:t>開示すべき内容が過去</a:t>
            </a:r>
            <a:r>
              <a:rPr lang="en-US" altLang="ja-JP" sz="1200" dirty="0">
                <a:latin typeface="Arial" panose="020B0604020202020204" pitchFamily="34" charset="0"/>
              </a:rPr>
              <a:t>1</a:t>
            </a:r>
            <a:r>
              <a:rPr lang="ja-JP" altLang="en-US" sz="1200" dirty="0">
                <a:latin typeface="Arial" panose="020B0604020202020204" pitchFamily="34" charset="0"/>
              </a:rPr>
              <a:t>年間ある項目のみ記載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E01123D-F50A-4B63-9034-54358820DC79}"/>
              </a:ext>
            </a:extLst>
          </p:cNvPr>
          <p:cNvCxnSpPr>
            <a:cxnSpLocks/>
          </p:cNvCxnSpPr>
          <p:nvPr/>
        </p:nvCxnSpPr>
        <p:spPr>
          <a:xfrm flipV="1">
            <a:off x="5922964" y="5865053"/>
            <a:ext cx="362426" cy="48971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A5FE71D7-DE95-4BED-943E-9F0CC5F064B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2209800" y="630238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000">
                <a:latin typeface="ＭＳ Ｐゴシック" panose="020B0600070205080204" pitchFamily="50" charset="-128"/>
              </a:rPr>
              <a:t>第</a:t>
            </a:r>
            <a:r>
              <a:rPr lang="en-US" altLang="ja-JP" sz="2000">
                <a:latin typeface="ＭＳ Ｐゴシック" panose="020B0600070205080204" pitchFamily="50" charset="-128"/>
              </a:rPr>
              <a:t>○○</a:t>
            </a:r>
            <a:r>
              <a:rPr lang="ja-JP" altLang="en-US" sz="2000">
                <a:latin typeface="ＭＳ Ｐゴシック" panose="020B0600070205080204" pitchFamily="50" charset="-128"/>
              </a:rPr>
              <a:t>回日本生殖医学会学術講演会</a:t>
            </a:r>
            <a:br>
              <a:rPr lang="ja-JP" altLang="en-US" sz="2400">
                <a:latin typeface="ＭＳ Ｐゴシック" panose="020B0600070205080204" pitchFamily="50" charset="-128"/>
              </a:rPr>
            </a:br>
            <a:r>
              <a:rPr lang="ja-JP" altLang="en-US" sz="3200"/>
              <a:t>利益相反状態の開示</a:t>
            </a:r>
            <a:br>
              <a:rPr lang="ja-JP" altLang="en-US" sz="2400"/>
            </a:br>
            <a:r>
              <a:rPr lang="en-US" altLang="ja-JP" sz="2400"/>
              <a:t> </a:t>
            </a:r>
            <a:br>
              <a:rPr lang="ja-JP" altLang="en-US" sz="2400"/>
            </a:br>
            <a:endParaRPr lang="ja-JP" altLang="en-US" sz="2400"/>
          </a:p>
        </p:txBody>
      </p:sp>
      <p:sp>
        <p:nvSpPr>
          <p:cNvPr id="6147" name="サブタイトル 2">
            <a:extLst>
              <a:ext uri="{FF2B5EF4-FFF2-40B4-BE49-F238E27FC236}">
                <a16:creationId xmlns:a16="http://schemas.microsoft.com/office/drawing/2014/main" id="{5C8F6471-34CC-4390-9E08-11171CE06C3F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905000" y="3886200"/>
            <a:ext cx="8382000" cy="17526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ja-JP" altLang="en-US" sz="200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0F94FB9-34E0-498E-BC61-21C0188233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8725" y="712788"/>
            <a:ext cx="738505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49" name="テキスト ボックス 1">
            <a:extLst>
              <a:ext uri="{FF2B5EF4-FFF2-40B4-BE49-F238E27FC236}">
                <a16:creationId xmlns:a16="http://schemas.microsoft.com/office/drawing/2014/main" id="{462374A5-3B6A-48DA-8E1A-1999ABBCA4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0675" y="2368551"/>
            <a:ext cx="683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>
                <a:latin typeface="Arial" panose="020B0604020202020204" pitchFamily="34" charset="0"/>
              </a:rPr>
              <a:t>演者氏名：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、</a:t>
            </a:r>
            <a:r>
              <a:rPr lang="en-US" altLang="ja-JP" sz="1800">
                <a:latin typeface="Arial" panose="020B0604020202020204" pitchFamily="34" charset="0"/>
              </a:rPr>
              <a:t> 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、</a:t>
            </a:r>
            <a:r>
              <a:rPr lang="en-US" altLang="ja-JP" sz="1800">
                <a:latin typeface="Arial" panose="020B0604020202020204" pitchFamily="34" charset="0"/>
              </a:rPr>
              <a:t> ○○</a:t>
            </a:r>
            <a:r>
              <a:rPr lang="ja-JP" altLang="en-US" sz="1800">
                <a:latin typeface="Arial" panose="020B0604020202020204" pitchFamily="34" charset="0"/>
              </a:rPr>
              <a:t>　</a:t>
            </a:r>
            <a:r>
              <a:rPr lang="en-US" altLang="ja-JP" sz="1800">
                <a:latin typeface="Arial" panose="020B0604020202020204" pitchFamily="34" charset="0"/>
              </a:rPr>
              <a:t>○○</a:t>
            </a:r>
            <a:r>
              <a:rPr lang="ja-JP" altLang="en-US" sz="1800">
                <a:latin typeface="Arial" panose="020B0604020202020204" pitchFamily="34" charset="0"/>
              </a:rPr>
              <a:t>、（◎発表責任者）</a:t>
            </a:r>
            <a:r>
              <a:rPr lang="en-US" altLang="ja-JP" sz="1800">
                <a:latin typeface="Arial" panose="020B0604020202020204" pitchFamily="34" charset="0"/>
              </a:rPr>
              <a:t> </a:t>
            </a:r>
            <a:br>
              <a:rPr lang="en-US" altLang="ja-JP" sz="1800">
                <a:latin typeface="Arial" panose="020B0604020202020204" pitchFamily="34" charset="0"/>
              </a:rPr>
            </a:br>
            <a:r>
              <a:rPr lang="ja-JP" altLang="en-US" sz="1800">
                <a:latin typeface="Arial" panose="020B0604020202020204" pitchFamily="34" charset="0"/>
              </a:rPr>
              <a:t>所　属：　</a:t>
            </a:r>
            <a:r>
              <a:rPr lang="en-US" altLang="ja-JP" sz="1800">
                <a:latin typeface="Arial" panose="020B0604020202020204" pitchFamily="34" charset="0"/>
              </a:rPr>
              <a:t>△△△△</a:t>
            </a:r>
            <a:r>
              <a:rPr lang="ja-JP" altLang="en-US" sz="1800">
                <a:latin typeface="Arial" panose="020B0604020202020204" pitchFamily="34" charset="0"/>
              </a:rPr>
              <a:t>産婦人科</a:t>
            </a:r>
            <a:br>
              <a:rPr lang="ja-JP" altLang="en-US" sz="2000">
                <a:latin typeface="Arial" panose="020B0604020202020204" pitchFamily="34" charset="0"/>
              </a:rPr>
            </a:br>
            <a:endParaRPr lang="ja-JP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221</Words>
  <Application>Microsoft Office PowerPoint</Application>
  <PresentationFormat>ワイド画面</PresentationFormat>
  <Paragraphs>22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第○○回日本生殖医学会学術講演会 利益相反状態の開示   </vt:lpstr>
      <vt:lpstr>第○○回日本生殖医学会学術講演会 利益相反状態の開示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濱田 洋実</dc:creator>
  <cp:lastModifiedBy>taku-ogawa</cp:lastModifiedBy>
  <cp:revision>19</cp:revision>
  <cp:lastPrinted>2022-03-03T11:26:07Z</cp:lastPrinted>
  <dcterms:created xsi:type="dcterms:W3CDTF">2010-12-17T06:53:41Z</dcterms:created>
  <dcterms:modified xsi:type="dcterms:W3CDTF">2023-09-19T06:20:27Z</dcterms:modified>
</cp:coreProperties>
</file>