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5696" y="404664"/>
            <a:ext cx="55446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日本脊椎脊髄病学会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筆頭発表者の</a:t>
            </a:r>
            <a:r>
              <a:rPr lang="en-US" altLang="ja-JP" sz="3600" dirty="0" smtClean="0">
                <a:solidFill>
                  <a:schemeClr val="tx1"/>
                </a:solidFill>
              </a:rPr>
              <a:t>COI</a:t>
            </a:r>
            <a:r>
              <a:rPr lang="ja-JP" altLang="en-US" sz="3600" dirty="0" smtClean="0">
                <a:solidFill>
                  <a:schemeClr val="tx1"/>
                </a:solidFill>
              </a:rPr>
              <a:t>開示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3528" y="2950096"/>
            <a:ext cx="856895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演題発表に関連し、開示すべき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COI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関係にある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企業等はありません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Norifumi Suzuki</cp:lastModifiedBy>
  <cp:revision>1</cp:revision>
  <dcterms:created xsi:type="dcterms:W3CDTF">2016-06-03T04:44:27Z</dcterms:created>
  <dcterms:modified xsi:type="dcterms:W3CDTF">2016-06-03T04:46:36Z</dcterms:modified>
</cp:coreProperties>
</file>