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2016/7/22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756" y="854703"/>
            <a:ext cx="903649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The </a:t>
            </a:r>
            <a:r>
              <a:rPr lang="en-US" altLang="ja-JP" sz="3600" dirty="0">
                <a:solidFill>
                  <a:schemeClr val="tx1"/>
                </a:solidFill>
              </a:rPr>
              <a:t>Japanese Society </a:t>
            </a:r>
          </a:p>
          <a:p>
            <a:pPr algn="ctr"/>
            <a:r>
              <a:rPr lang="en-US" altLang="ja-JP" sz="3600" dirty="0">
                <a:solidFill>
                  <a:schemeClr val="tx1"/>
                </a:solidFill>
              </a:rPr>
              <a:t>for Spine Surgery and Related </a:t>
            </a:r>
            <a:r>
              <a:rPr lang="en-US" altLang="ja-JP" sz="3600" dirty="0" smtClean="0">
                <a:solidFill>
                  <a:schemeClr val="tx1"/>
                </a:solidFill>
              </a:rPr>
              <a:t>Research</a:t>
            </a:r>
          </a:p>
          <a:p>
            <a:pPr algn="ctr"/>
            <a:endParaRPr lang="en-US" altLang="ja-JP" sz="36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Disclosure </a:t>
            </a:r>
            <a:r>
              <a:rPr lang="en-US" altLang="ja-JP" sz="3600" b="1" dirty="0">
                <a:solidFill>
                  <a:schemeClr val="tx1"/>
                </a:solidFill>
              </a:rPr>
              <a:t>of Conflict of Interest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8" y="3402996"/>
            <a:ext cx="8568952" cy="1029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I have no COI</a:t>
            </a:r>
          </a:p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with regard to our presentation.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Ayumi Watanabe</cp:lastModifiedBy>
  <cp:revision>2</cp:revision>
  <dcterms:created xsi:type="dcterms:W3CDTF">2016-06-03T04:44:27Z</dcterms:created>
  <dcterms:modified xsi:type="dcterms:W3CDTF">2016-07-22T05:33:39Z</dcterms:modified>
</cp:coreProperties>
</file>