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5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日本脊椎脊髄病学会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 smtClean="0">
                <a:solidFill>
                  <a:schemeClr val="tx1"/>
                </a:solidFill>
              </a:rPr>
              <a:t>COI</a:t>
            </a:r>
            <a:r>
              <a:rPr lang="ja-JP" altLang="en-US" sz="3600" dirty="0" smtClean="0">
                <a:solidFill>
                  <a:schemeClr val="tx1"/>
                </a:solidFill>
              </a:rPr>
              <a:t>開示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2950096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tx1"/>
                </a:solidFill>
              </a:rPr>
              <a:t>受託研究・共同研究費：	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奨学寄附金：	</a:t>
            </a:r>
            <a:r>
              <a:rPr lang="ja-JP" altLang="en-US" sz="3200" dirty="0" smtClean="0">
                <a:solidFill>
                  <a:schemeClr val="tx1"/>
                </a:solidFill>
              </a:rPr>
              <a:t>　　　　　　  ○</a:t>
            </a:r>
            <a:r>
              <a:rPr lang="ja-JP" altLang="en-US" sz="3200" dirty="0">
                <a:solidFill>
                  <a:schemeClr val="tx1"/>
                </a:solidFill>
              </a:rPr>
              <a:t>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寄附講座所属：	</a:t>
            </a:r>
            <a:r>
              <a:rPr lang="ja-JP" altLang="en-US" sz="3200" dirty="0" smtClean="0">
                <a:solidFill>
                  <a:schemeClr val="tx1"/>
                </a:solidFill>
              </a:rPr>
              <a:t>                    あり</a:t>
            </a:r>
            <a:r>
              <a:rPr lang="ja-JP" altLang="en-US" sz="3200" dirty="0">
                <a:solidFill>
                  <a:schemeClr val="tx1"/>
                </a:solidFill>
              </a:rPr>
              <a:t>（○○精機）</a:t>
            </a: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Norifumi Suzuki</cp:lastModifiedBy>
  <cp:revision>2</cp:revision>
  <dcterms:created xsi:type="dcterms:W3CDTF">2016-06-03T04:44:27Z</dcterms:created>
  <dcterms:modified xsi:type="dcterms:W3CDTF">2016-06-03T04:48:32Z</dcterms:modified>
</cp:coreProperties>
</file>