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930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4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91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6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6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7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48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2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6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39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116AC-795D-4965-9C1B-3F6ACEEF7410}" type="datetimeFigureOut">
              <a:rPr kumimoji="1" lang="ja-JP" altLang="en-US" smtClean="0"/>
              <a:t>2016/6/3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63391-20B0-4785-AAA1-27EECED988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5696" y="404664"/>
            <a:ext cx="554461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日本脊椎脊髄病学会</a:t>
            </a:r>
            <a:endParaRPr kumimoji="1" lang="en-US" altLang="ja-JP" sz="36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筆頭発表者の</a:t>
            </a:r>
            <a:r>
              <a:rPr lang="en-US" altLang="ja-JP" sz="3600" dirty="0" smtClean="0">
                <a:solidFill>
                  <a:schemeClr val="tx1"/>
                </a:solidFill>
              </a:rPr>
              <a:t>COI</a:t>
            </a:r>
            <a:r>
              <a:rPr lang="ja-JP" altLang="en-US" sz="3600" dirty="0" smtClean="0">
                <a:solidFill>
                  <a:schemeClr val="tx1"/>
                </a:solidFill>
              </a:rPr>
              <a:t>開示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3528" y="2950096"/>
            <a:ext cx="8568952" cy="220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chemeClr val="tx1"/>
                </a:solidFill>
              </a:rPr>
              <a:t>受託研究・共同研究費：	○○製薬</a:t>
            </a:r>
          </a:p>
          <a:p>
            <a:r>
              <a:rPr lang="ja-JP" altLang="en-US" sz="3200" dirty="0">
                <a:solidFill>
                  <a:schemeClr val="tx1"/>
                </a:solidFill>
              </a:rPr>
              <a:t>奨学寄附金：	</a:t>
            </a:r>
            <a:r>
              <a:rPr lang="ja-JP" altLang="en-US" sz="3200" dirty="0" smtClean="0">
                <a:solidFill>
                  <a:schemeClr val="tx1"/>
                </a:solidFill>
              </a:rPr>
              <a:t>　　　　　　  ○</a:t>
            </a:r>
            <a:r>
              <a:rPr lang="ja-JP" altLang="en-US" sz="3200" dirty="0">
                <a:solidFill>
                  <a:schemeClr val="tx1"/>
                </a:solidFill>
              </a:rPr>
              <a:t>○製薬</a:t>
            </a:r>
          </a:p>
          <a:p>
            <a:r>
              <a:rPr lang="ja-JP" altLang="en-US" sz="3200" dirty="0">
                <a:solidFill>
                  <a:schemeClr val="tx1"/>
                </a:solidFill>
              </a:rPr>
              <a:t>寄附講座所属：	</a:t>
            </a:r>
            <a:r>
              <a:rPr lang="ja-JP" altLang="en-US" sz="3200" dirty="0" smtClean="0">
                <a:solidFill>
                  <a:schemeClr val="tx1"/>
                </a:solidFill>
              </a:rPr>
              <a:t>                    あり</a:t>
            </a:r>
            <a:r>
              <a:rPr lang="ja-JP" altLang="en-US" sz="3200" dirty="0">
                <a:solidFill>
                  <a:schemeClr val="tx1"/>
                </a:solidFill>
              </a:rPr>
              <a:t>（○○精機）</a:t>
            </a:r>
          </a:p>
        </p:txBody>
      </p:sp>
    </p:spTree>
    <p:extLst>
      <p:ext uri="{BB962C8B-B14F-4D97-AF65-F5344CB8AC3E}">
        <p14:creationId xmlns:p14="http://schemas.microsoft.com/office/powerpoint/2010/main" val="3242150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Norifumi Suzuki</dc:creator>
  <cp:lastModifiedBy>Norifumi Suzuki</cp:lastModifiedBy>
  <cp:revision>2</cp:revision>
  <dcterms:created xsi:type="dcterms:W3CDTF">2016-06-03T04:44:27Z</dcterms:created>
  <dcterms:modified xsi:type="dcterms:W3CDTF">2016-06-03T04:48:32Z</dcterms:modified>
</cp:coreProperties>
</file>