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9281" autoAdjust="0"/>
  </p:normalViewPr>
  <p:slideViewPr>
    <p:cSldViewPr showGuides="1">
      <p:cViewPr varScale="1">
        <p:scale>
          <a:sx n="64" d="100"/>
          <a:sy n="64" d="100"/>
        </p:scale>
        <p:origin x="102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359696" y="404664"/>
            <a:ext cx="55446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日本脊椎脊髄病学会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筆頭発表者の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847528" y="2950096"/>
            <a:ext cx="8568952" cy="220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tx1"/>
                </a:solidFill>
              </a:rPr>
              <a:t>受託研究・共同研究費：	○○製薬</a:t>
            </a:r>
          </a:p>
          <a:p>
            <a:r>
              <a:rPr lang="ja-JP" altLang="en-US" sz="3200" dirty="0">
                <a:solidFill>
                  <a:schemeClr val="tx1"/>
                </a:solidFill>
              </a:rPr>
              <a:t>奨学寄附金：	　　　　　　  ○○製薬</a:t>
            </a:r>
          </a:p>
          <a:p>
            <a:r>
              <a:rPr lang="ja-JP" altLang="en-US" sz="3200" dirty="0">
                <a:solidFill>
                  <a:schemeClr val="tx1"/>
                </a:solidFill>
              </a:rPr>
              <a:t>寄附講座所属：	                    あり（○○精機）</a:t>
            </a: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藤村 真希子</cp:lastModifiedBy>
  <cp:revision>3</cp:revision>
  <dcterms:created xsi:type="dcterms:W3CDTF">2016-06-03T04:44:27Z</dcterms:created>
  <dcterms:modified xsi:type="dcterms:W3CDTF">2021-03-16T03:11:39Z</dcterms:modified>
</cp:coreProperties>
</file>