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1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7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16AC-795D-4965-9C1B-3F6ACEEF7410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756" y="980728"/>
            <a:ext cx="9036496" cy="15121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tx1"/>
                </a:solidFill>
              </a:rPr>
              <a:t>The </a:t>
            </a:r>
            <a:r>
              <a:rPr lang="en-US" altLang="ja-JP" sz="3200" dirty="0" smtClean="0">
                <a:solidFill>
                  <a:schemeClr val="tx1"/>
                </a:solidFill>
              </a:rPr>
              <a:t>50th </a:t>
            </a:r>
            <a:r>
              <a:rPr lang="en-US" altLang="ja-JP" sz="3200" dirty="0">
                <a:solidFill>
                  <a:schemeClr val="tx1"/>
                </a:solidFill>
              </a:rPr>
              <a:t>Annual Meeting of the Japanese </a:t>
            </a:r>
            <a:r>
              <a:rPr lang="en-US" altLang="ja-JP" sz="3200" dirty="0" smtClean="0">
                <a:solidFill>
                  <a:schemeClr val="tx1"/>
                </a:solidFill>
              </a:rPr>
              <a:t>Society</a:t>
            </a:r>
          </a:p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for </a:t>
            </a:r>
            <a:r>
              <a:rPr lang="en-US" altLang="ja-JP" sz="3200" dirty="0">
                <a:solidFill>
                  <a:schemeClr val="tx1"/>
                </a:solidFill>
              </a:rPr>
              <a:t>Spine Surgery and Related </a:t>
            </a:r>
            <a:r>
              <a:rPr lang="en-US" altLang="ja-JP" sz="3200" dirty="0" smtClean="0">
                <a:solidFill>
                  <a:schemeClr val="tx1"/>
                </a:solidFill>
              </a:rPr>
              <a:t>Research</a:t>
            </a:r>
          </a:p>
          <a:p>
            <a:pPr algn="ctr"/>
            <a:endParaRPr lang="en-US" altLang="ja-JP" sz="36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3600" b="1" dirty="0" smtClean="0">
                <a:solidFill>
                  <a:schemeClr val="tx1"/>
                </a:solidFill>
              </a:rPr>
              <a:t>Disclosure </a:t>
            </a:r>
            <a:r>
              <a:rPr lang="en-US" altLang="ja-JP" sz="3600" b="1" dirty="0">
                <a:solidFill>
                  <a:schemeClr val="tx1"/>
                </a:solidFill>
              </a:rPr>
              <a:t>of Conflict of Interest</a:t>
            </a:r>
            <a:endParaRPr kumimoji="1"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3528" y="3429000"/>
            <a:ext cx="8568952" cy="1029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tx1"/>
                </a:solidFill>
              </a:rPr>
              <a:t>I have no COI</a:t>
            </a:r>
          </a:p>
          <a:p>
            <a:pPr algn="ctr"/>
            <a:r>
              <a:rPr lang="en-US" altLang="ja-JP" sz="3200" dirty="0">
                <a:solidFill>
                  <a:schemeClr val="tx1"/>
                </a:solidFill>
              </a:rPr>
              <a:t>with regard to our presentation.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Norifumi Suzuki</dc:creator>
  <cp:lastModifiedBy>nao-miyamoto</cp:lastModifiedBy>
  <cp:revision>5</cp:revision>
  <dcterms:created xsi:type="dcterms:W3CDTF">2016-06-03T04:44:27Z</dcterms:created>
  <dcterms:modified xsi:type="dcterms:W3CDTF">2020-08-24T03:20:49Z</dcterms:modified>
</cp:coreProperties>
</file>