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259AE-2A5D-46D6-83E6-4CB508A7D44C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B4D92-8230-47ED-9604-22A7D564A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4D92-8230-47ED-9604-22A7D564AC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2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81" y="2130430"/>
            <a:ext cx="7771639" cy="14699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361" y="3885632"/>
            <a:ext cx="6400800" cy="1753651"/>
          </a:xfrm>
        </p:spPr>
        <p:txBody>
          <a:bodyPr/>
          <a:lstStyle>
            <a:lvl1pPr marL="0" indent="0" algn="ctr">
              <a:buNone/>
              <a:defRPr/>
            </a:lvl1pPr>
            <a:lvl2pPr marL="441701" indent="0" algn="ctr">
              <a:buNone/>
              <a:defRPr/>
            </a:lvl2pPr>
            <a:lvl3pPr marL="883402" indent="0" algn="ctr">
              <a:buNone/>
              <a:defRPr/>
            </a:lvl3pPr>
            <a:lvl4pPr marL="1325103" indent="0" algn="ctr">
              <a:buNone/>
              <a:defRPr/>
            </a:lvl4pPr>
            <a:lvl5pPr marL="1766804" indent="0" algn="ctr">
              <a:buNone/>
              <a:defRPr/>
            </a:lvl5pPr>
            <a:lvl6pPr marL="2208505" indent="0" algn="ctr">
              <a:buNone/>
              <a:defRPr/>
            </a:lvl6pPr>
            <a:lvl7pPr marL="2650206" indent="0" algn="ctr">
              <a:buNone/>
              <a:defRPr/>
            </a:lvl7pPr>
            <a:lvl8pPr marL="3091906" indent="0" algn="ctr">
              <a:buNone/>
              <a:defRPr/>
            </a:lvl8pPr>
            <a:lvl9pPr marL="353360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5C9D-825A-4B17-BC3C-E2C77BC8C45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5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A059-1B77-44A3-8597-66FBF63DC0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3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0541" y="274445"/>
            <a:ext cx="2057020" cy="585170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962" y="274445"/>
            <a:ext cx="6026519" cy="58517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0D5AB-BFC5-408A-AF79-EF744E255D0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182C-BD42-4D24-B81D-ABA4CB6B80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6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96" y="4406610"/>
            <a:ext cx="7771639" cy="136291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696" y="2907247"/>
            <a:ext cx="7771639" cy="1499363"/>
          </a:xfrm>
        </p:spPr>
        <p:txBody>
          <a:bodyPr anchor="b"/>
          <a:lstStyle>
            <a:lvl1pPr marL="0" indent="0">
              <a:buNone/>
              <a:defRPr sz="1900"/>
            </a:lvl1pPr>
            <a:lvl2pPr marL="441701" indent="0">
              <a:buNone/>
              <a:defRPr sz="1700"/>
            </a:lvl2pPr>
            <a:lvl3pPr marL="883402" indent="0">
              <a:buNone/>
              <a:defRPr sz="1500"/>
            </a:lvl3pPr>
            <a:lvl4pPr marL="1325103" indent="0">
              <a:buNone/>
              <a:defRPr sz="1400"/>
            </a:lvl4pPr>
            <a:lvl5pPr marL="1766804" indent="0">
              <a:buNone/>
              <a:defRPr sz="1400"/>
            </a:lvl5pPr>
            <a:lvl6pPr marL="2208505" indent="0">
              <a:buNone/>
              <a:defRPr sz="1400"/>
            </a:lvl6pPr>
            <a:lvl7pPr marL="2650206" indent="0">
              <a:buNone/>
              <a:defRPr sz="1400"/>
            </a:lvl7pPr>
            <a:lvl8pPr marL="3091906" indent="0">
              <a:buNone/>
              <a:defRPr sz="1400"/>
            </a:lvl8pPr>
            <a:lvl9pPr marL="353360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2196-1C61-4CCC-85AB-7E289A053A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961" y="1600149"/>
            <a:ext cx="4041009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31" y="1600149"/>
            <a:ext cx="4042530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5C6E4-A1E7-403B-8D48-D3F2D86825C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1" y="274445"/>
            <a:ext cx="8229600" cy="114274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961" y="1535026"/>
            <a:ext cx="4039487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961" y="2175396"/>
            <a:ext cx="4039487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026"/>
            <a:ext cx="4042530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5396"/>
            <a:ext cx="4042530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861D-E694-4417-B14E-62A8D8DCEA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0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BB38-5868-4620-8E32-AF57BCE545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6D926-C2FE-4889-B2F3-D6B841868B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3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2" y="272894"/>
            <a:ext cx="3007934" cy="116289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441" y="272894"/>
            <a:ext cx="5112120" cy="58532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962" y="1435792"/>
            <a:ext cx="3007934" cy="4690357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A08C-49EB-41CC-BFF3-5FAC39018ED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7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5" y="4800445"/>
            <a:ext cx="5486400" cy="56749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5" y="612461"/>
            <a:ext cx="5486400" cy="4115110"/>
          </a:xfrm>
        </p:spPr>
        <p:txBody>
          <a:bodyPr/>
          <a:lstStyle>
            <a:lvl1pPr marL="0" indent="0">
              <a:buNone/>
              <a:defRPr sz="3100"/>
            </a:lvl1pPr>
            <a:lvl2pPr marL="441701" indent="0">
              <a:buNone/>
              <a:defRPr sz="2700"/>
            </a:lvl2pPr>
            <a:lvl3pPr marL="883402" indent="0">
              <a:buNone/>
              <a:defRPr sz="2300"/>
            </a:lvl3pPr>
            <a:lvl4pPr marL="1325103" indent="0">
              <a:buNone/>
              <a:defRPr sz="1900"/>
            </a:lvl4pPr>
            <a:lvl5pPr marL="1766804" indent="0">
              <a:buNone/>
              <a:defRPr sz="1900"/>
            </a:lvl5pPr>
            <a:lvl6pPr marL="2208505" indent="0">
              <a:buNone/>
              <a:defRPr sz="1900"/>
            </a:lvl6pPr>
            <a:lvl7pPr marL="2650206" indent="0">
              <a:buNone/>
              <a:defRPr sz="1900"/>
            </a:lvl7pPr>
            <a:lvl8pPr marL="3091906" indent="0">
              <a:buNone/>
              <a:defRPr sz="1900"/>
            </a:lvl8pPr>
            <a:lvl9pPr marL="3533607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5" y="5367940"/>
            <a:ext cx="5486400" cy="804726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17A6-3DDB-4991-B623-FAD6D1B42C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0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961" y="274445"/>
            <a:ext cx="8229600" cy="1144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961" y="1600149"/>
            <a:ext cx="8229600" cy="452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962" y="6245540"/>
            <a:ext cx="2133093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l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5088" y="6245540"/>
            <a:ext cx="2893825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defTabSz="864998">
              <a:defRPr sz="1400" b="0">
                <a:ea typeface="+mn-ea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47" y="6245540"/>
            <a:ext cx="2134614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r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79D4D-9F47-4DA9-B55F-C77CBF361537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41701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83402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25103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766804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23608" indent="-323608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0894" indent="-268395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081248" indent="-216250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513746" indent="-216250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1944711" indent="-216250" algn="l" defTabSz="864998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386412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6pPr>
      <a:lvl7pPr marL="2828113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7pPr>
      <a:lvl8pPr marL="3269814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8pPr>
      <a:lvl9pPr marL="3711515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701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02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103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804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505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02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9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607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rrowheads="1"/>
          </p:cNvSpPr>
          <p:nvPr/>
        </p:nvSpPr>
        <p:spPr bwMode="auto">
          <a:xfrm>
            <a:off x="148617" y="1484784"/>
            <a:ext cx="8887879" cy="2808312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97146" y="1958766"/>
            <a:ext cx="1253687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学会名　：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380126" y="3679452"/>
            <a:ext cx="1152107" cy="3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担当者名：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395557" y="2822862"/>
            <a:ext cx="1109314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事務局　：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5436096" y="6525344"/>
            <a:ext cx="4158795" cy="30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ea typeface="ＭＳ Ｐゴシック" pitchFamily="50" charset="-128"/>
              </a:rPr>
              <a:t>「会員連絡板掲示用　ポスター・チラシ送付状」</a:t>
            </a:r>
          </a:p>
        </p:txBody>
      </p:sp>
      <p:sp>
        <p:nvSpPr>
          <p:cNvPr id="2064" name="Line 29"/>
          <p:cNvSpPr>
            <a:spLocks noChangeShapeType="1"/>
          </p:cNvSpPr>
          <p:nvPr/>
        </p:nvSpPr>
        <p:spPr bwMode="auto">
          <a:xfrm>
            <a:off x="362108" y="2348880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7" name="Line 34"/>
          <p:cNvSpPr>
            <a:spLocks noChangeShapeType="1"/>
          </p:cNvSpPr>
          <p:nvPr/>
        </p:nvSpPr>
        <p:spPr bwMode="auto">
          <a:xfrm>
            <a:off x="362108" y="3284984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8" name="Line 35"/>
          <p:cNvSpPr>
            <a:spLocks noChangeShapeType="1"/>
          </p:cNvSpPr>
          <p:nvPr/>
        </p:nvSpPr>
        <p:spPr bwMode="auto">
          <a:xfrm>
            <a:off x="397146" y="407707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9" name="Rectangle 37"/>
          <p:cNvSpPr>
            <a:spLocks noGrp="1" noChangeArrowheads="1"/>
          </p:cNvSpPr>
          <p:nvPr>
            <p:ph type="title"/>
          </p:nvPr>
        </p:nvSpPr>
        <p:spPr>
          <a:xfrm>
            <a:off x="159739" y="204934"/>
            <a:ext cx="8851879" cy="1279850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ts val="3000"/>
              </a:lnSpc>
            </a:pPr>
            <a:r>
              <a:rPr lang="zh-CN" altLang="en-US" sz="1800" b="1" dirty="0">
                <a:latin typeface="+mj-ea"/>
              </a:rPr>
              <a:t>第</a:t>
            </a:r>
            <a:r>
              <a:rPr lang="en-US" altLang="zh-CN" sz="1800" b="1" dirty="0">
                <a:latin typeface="+mj-ea"/>
              </a:rPr>
              <a:t>50</a:t>
            </a:r>
            <a:r>
              <a:rPr lang="zh-CN" altLang="en-US" sz="1800" b="1" dirty="0">
                <a:latin typeface="+mj-ea"/>
              </a:rPr>
              <a:t>回日本脊椎脊髄病学会学術集会</a:t>
            </a:r>
            <a:r>
              <a:rPr lang="ja-JP" altLang="en-US" sz="1800" b="1" dirty="0">
                <a:latin typeface="+mj-ea"/>
              </a:rPr>
              <a:t>　運営事務局　　</a:t>
            </a:r>
            <a:r>
              <a:rPr lang="en-US" altLang="ja-JP" sz="1800" b="1" dirty="0">
                <a:latin typeface="+mj-ea"/>
              </a:rPr>
              <a:t/>
            </a:r>
            <a:br>
              <a:rPr lang="en-US" altLang="ja-JP" sz="1800" b="1" dirty="0">
                <a:latin typeface="+mj-ea"/>
              </a:rPr>
            </a:br>
            <a:r>
              <a:rPr lang="ja-JP" altLang="en-US" sz="1800" b="1" dirty="0">
                <a:solidFill>
                  <a:schemeClr val="tx1"/>
                </a:solidFill>
                <a:latin typeface="+mj-ea"/>
              </a:rPr>
              <a:t>国立京都国際会館　</a:t>
            </a:r>
            <a:r>
              <a:rPr lang="en-US" altLang="ja-JP" sz="1800" b="1" dirty="0">
                <a:solidFill>
                  <a:srgbClr val="FF0000"/>
                </a:solidFill>
                <a:latin typeface="+mj-ea"/>
              </a:rPr>
              <a:t>Room 157 </a:t>
            </a:r>
            <a:r>
              <a:rPr lang="ja-JP" altLang="en-US" sz="1800" b="1" dirty="0">
                <a:solidFill>
                  <a:srgbClr val="FF0000"/>
                </a:solidFill>
                <a:latin typeface="+mj-ea"/>
              </a:rPr>
              <a:t>運営本部 ㈱コングレ 気付</a:t>
            </a:r>
            <a:r>
              <a:rPr lang="en-US" altLang="ja-JP" sz="1800" b="1" dirty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ja-JP" sz="1800" b="1" dirty="0">
                <a:solidFill>
                  <a:srgbClr val="FF0000"/>
                </a:solidFill>
                <a:latin typeface="+mj-ea"/>
              </a:rPr>
            </a:b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【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</a:rPr>
              <a:t>会員連絡板掲示用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</a:rPr>
              <a:t>　</a:t>
            </a:r>
            <a:r>
              <a:rPr lang="ja-JP" altLang="en-US" sz="2000" b="1" dirty="0"/>
              <a:t>ポスター・チラシ送付状</a:t>
            </a:r>
            <a:r>
              <a:rPr lang="ja-JP" altLang="en-US" sz="2400" b="1" dirty="0"/>
              <a:t>　</a:t>
            </a:r>
            <a:r>
              <a:rPr lang="ja-JP" altLang="en-US" sz="2300" dirty="0"/>
              <a:t>　　　　　　　　　　</a:t>
            </a:r>
            <a:endParaRPr lang="ja-JP" altLang="en-US" sz="1600" dirty="0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211959" y="3717032"/>
            <a:ext cx="1440803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当日連絡先：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5755933" y="1027554"/>
            <a:ext cx="3239692" cy="443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wrap="square" lIns="88332" tIns="44166" rIns="88332" bIns="44166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4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月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21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日（水）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AM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必着</a:t>
            </a:r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 flipV="1">
            <a:off x="146741" y="4437112"/>
            <a:ext cx="8889729" cy="2088232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52980" y="4551054"/>
            <a:ext cx="4939100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送付内容　：</a:t>
            </a:r>
            <a:endParaRPr lang="ja-JP" altLang="en-US" sz="1400" b="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395557" y="5481228"/>
            <a:ext cx="6106920" cy="984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en-US" altLang="zh-CN" sz="1400" b="0" dirty="0">
                <a:solidFill>
                  <a:srgbClr val="000000"/>
                </a:solidFill>
                <a:latin typeface="+mj-ea"/>
                <a:ea typeface="+mj-ea"/>
              </a:rPr>
              <a:t>【</a:t>
            </a:r>
            <a:r>
              <a:rPr lang="zh-CN" altLang="en-US" sz="1400" b="0" dirty="0">
                <a:solidFill>
                  <a:srgbClr val="000000"/>
                </a:solidFill>
                <a:latin typeface="+mj-ea"/>
                <a:ea typeface="+mj-ea"/>
              </a:rPr>
              <a:t>送付先</a:t>
            </a:r>
            <a:r>
              <a:rPr lang="en-US" altLang="zh-CN" sz="1400" b="0" dirty="0">
                <a:solidFill>
                  <a:srgbClr val="000000"/>
                </a:solidFill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ja-JP" altLang="en-US" sz="1400" b="0" dirty="0">
                <a:latin typeface="+mj-ea"/>
                <a:ea typeface="+mj-ea"/>
              </a:rPr>
              <a:t>〒</a:t>
            </a:r>
            <a:r>
              <a:rPr lang="en-US" altLang="ja-JP" sz="1400" b="0" dirty="0">
                <a:latin typeface="+mj-ea"/>
                <a:ea typeface="+mj-ea"/>
              </a:rPr>
              <a:t>606-0001</a:t>
            </a:r>
            <a:r>
              <a:rPr lang="ja-JP" altLang="en-US" sz="1400" b="0" dirty="0">
                <a:latin typeface="+mj-ea"/>
                <a:ea typeface="+mj-ea"/>
              </a:rPr>
              <a:t>　</a:t>
            </a:r>
            <a:r>
              <a:rPr lang="zh-TW" altLang="en-US" sz="1400" b="0" dirty="0">
                <a:latin typeface="+mj-ea"/>
                <a:ea typeface="+mj-ea"/>
              </a:rPr>
              <a:t>京都市左京区岩倉大鷺町</a:t>
            </a:r>
            <a:r>
              <a:rPr lang="en-US" altLang="zh-TW" sz="1400" b="0" dirty="0">
                <a:latin typeface="+mj-ea"/>
                <a:ea typeface="+mj-ea"/>
              </a:rPr>
              <a:t>422</a:t>
            </a:r>
            <a:r>
              <a:rPr lang="zh-TW" altLang="en-US" sz="1400" b="0" dirty="0">
                <a:latin typeface="+mj-ea"/>
                <a:ea typeface="+mj-ea"/>
              </a:rPr>
              <a:t>番地</a:t>
            </a:r>
            <a:endParaRPr lang="en-US" altLang="ja-JP" sz="1400" b="0" dirty="0">
              <a:latin typeface="+mj-ea"/>
              <a:ea typeface="+mj-ea"/>
            </a:endParaRP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zh-CN" altLang="en-US" sz="1400" b="0" dirty="0">
                <a:latin typeface="+mj-ea"/>
                <a:ea typeface="+mj-ea"/>
              </a:rPr>
              <a:t>国立京都国際会館</a:t>
            </a:r>
            <a:r>
              <a:rPr lang="ja-JP" altLang="en-US" sz="1400" b="0" dirty="0">
                <a:latin typeface="+mj-ea"/>
                <a:ea typeface="+mj-ea"/>
              </a:rPr>
              <a:t>　</a:t>
            </a:r>
            <a:r>
              <a:rPr lang="en-US" altLang="zh-CN" sz="1400" b="0" dirty="0">
                <a:latin typeface="+mj-ea"/>
                <a:ea typeface="+mj-ea"/>
              </a:rPr>
              <a:t>Room 157</a:t>
            </a:r>
            <a:endParaRPr lang="en-US" altLang="ja-JP" sz="1400" b="0" dirty="0">
              <a:latin typeface="+mj-ea"/>
              <a:ea typeface="+mj-ea"/>
            </a:endParaRP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zh-CN" altLang="en-US" sz="1400" b="0" dirty="0">
                <a:solidFill>
                  <a:srgbClr val="000000"/>
                </a:solidFill>
                <a:latin typeface="+mj-ea"/>
                <a:ea typeface="+mj-ea"/>
              </a:rPr>
              <a:t>第</a:t>
            </a:r>
            <a:r>
              <a:rPr lang="en-US" altLang="zh-CN" sz="1400" b="0" dirty="0">
                <a:solidFill>
                  <a:srgbClr val="000000"/>
                </a:solidFill>
                <a:latin typeface="+mj-ea"/>
                <a:ea typeface="+mj-ea"/>
              </a:rPr>
              <a:t>50</a:t>
            </a:r>
            <a:r>
              <a:rPr lang="zh-CN" altLang="en-US" sz="1400" b="0" dirty="0">
                <a:solidFill>
                  <a:srgbClr val="000000"/>
                </a:solidFill>
                <a:latin typeface="+mj-ea"/>
                <a:ea typeface="+mj-ea"/>
              </a:rPr>
              <a:t>回日本脊椎脊髄病学会学術集会</a:t>
            </a:r>
            <a:r>
              <a:rPr lang="ja-JP" altLang="en-US" sz="1400" b="0" dirty="0">
                <a:solidFill>
                  <a:srgbClr val="000000"/>
                </a:solidFill>
                <a:latin typeface="+mj-ea"/>
                <a:ea typeface="+mj-ea"/>
              </a:rPr>
              <a:t> 運営本部　</a:t>
            </a:r>
            <a:r>
              <a:rPr lang="zh-CN" altLang="en-US" sz="1400" b="0" dirty="0">
                <a:solidFill>
                  <a:srgbClr val="000000"/>
                </a:solidFill>
                <a:latin typeface="+mj-ea"/>
                <a:ea typeface="+mj-ea"/>
              </a:rPr>
              <a:t>宛</a:t>
            </a:r>
            <a:endParaRPr lang="en-US" altLang="zh-CN" sz="1400" b="0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en-US" altLang="ja-JP" sz="1400" b="0" dirty="0">
                <a:solidFill>
                  <a:srgbClr val="000000"/>
                </a:solidFill>
                <a:latin typeface="+mj-ea"/>
                <a:ea typeface="+mj-ea"/>
              </a:rPr>
              <a:t>TEL</a:t>
            </a:r>
            <a:r>
              <a:rPr lang="ja-JP" altLang="en-US" sz="1400" b="0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400" b="0" dirty="0">
                <a:solidFill>
                  <a:srgbClr val="000000"/>
                </a:solidFill>
                <a:latin typeface="+mj-ea"/>
                <a:ea typeface="+mj-ea"/>
              </a:rPr>
              <a:t>075-705-1229</a:t>
            </a:r>
            <a:r>
              <a:rPr lang="ja-JP" altLang="en-US" sz="1100" b="0" dirty="0">
                <a:solidFill>
                  <a:srgbClr val="000000"/>
                </a:solidFill>
                <a:latin typeface="+mj-ea"/>
                <a:ea typeface="+mj-ea"/>
              </a:rPr>
              <a:t>　　　　　　</a:t>
            </a:r>
            <a:endParaRPr lang="zh-CN" altLang="en-US" sz="1100" b="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3979107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121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標準デザイン</vt:lpstr>
      <vt:lpstr>第50回日本脊椎脊髄病学会学術集会　運営事務局　　 国立京都国際会館　Room 157 運営本部 ㈱コングレ 気付 【会員連絡板掲示用】　ポスター・チラシ送付状　　　　　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【JSSR2021】ポスター・チラシ送付状</dc:title>
  <dc:creator>Mamiko Morinaka</dc:creator>
  <cp:lastModifiedBy>nao-miyamoto</cp:lastModifiedBy>
  <cp:revision>45</cp:revision>
  <cp:lastPrinted>2019-10-16T01:47:10Z</cp:lastPrinted>
  <dcterms:created xsi:type="dcterms:W3CDTF">2013-12-24T07:43:17Z</dcterms:created>
  <dcterms:modified xsi:type="dcterms:W3CDTF">2021-03-17T02:32:47Z</dcterms:modified>
</cp:coreProperties>
</file>