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2A379B-154D-475F-84AC-C827FD3520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EA95247-3599-470A-9CFC-F8001DDA6E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28FBCC-9E22-4F4D-8627-743DE913A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D317F-59A3-46B0-9496-D43ACB910E30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189188-DC4E-4534-B220-171B8FEAD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853106-1B6D-4AC7-B93E-358BF3409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7601-E88F-4B3E-ABCA-6345DB44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324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710F6B-5E4F-446C-8D0A-F17FBB742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633CA80-B837-41F5-B70C-0D8C4B2903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5A1FA3-66B3-4169-B7BB-591A1840B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D317F-59A3-46B0-9496-D43ACB910E30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667FCC-0E19-43FC-8581-1E71148DF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4BB4FE-CAFE-4BC4-8628-BDBB99BFD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7601-E88F-4B3E-ABCA-6345DB44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22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3B848C-502B-495F-BC65-5F3418102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6ED874B-FF87-4BFB-9B89-9008EB304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97A530-8242-4B7D-B0CF-3773DF091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D317F-59A3-46B0-9496-D43ACB910E30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AE9882-78EC-425F-A03F-EAB24F9A7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774D5C-BF84-4217-9F50-86F6553DE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7601-E88F-4B3E-ABCA-6345DB44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2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D55430-B179-451E-9106-554345F59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026FF3-8347-4AA4-B27C-C2C48B98C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29796A-5AEF-4A8F-9ED1-2DFA7263B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D317F-59A3-46B0-9496-D43ACB910E30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A33B8D-CBAD-4794-8192-64568BCC9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417088-3709-4B52-9782-39B4E25CA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7601-E88F-4B3E-ABCA-6345DB44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85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00521A-B430-465A-A4D5-42056472C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C8186B-765F-4E23-BFAB-4052D85D0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87B8F3-301D-4CC4-8E5D-A753103CC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D317F-59A3-46B0-9496-D43ACB910E30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77078A-9F94-4A48-B040-C0B229E61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D19FA6-CF47-4CF6-A3E2-DAE6D406A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7601-E88F-4B3E-ABCA-6345DB44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0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601A1F-BA6B-43E0-A88E-67E5581C0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4660E0-2AB3-4E81-A69D-5BE26C7DD1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9FB766-926B-496C-A042-2556753A4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6A61FB-9644-4D59-8A23-9857D0E39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D317F-59A3-46B0-9496-D43ACB910E30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271FC7-557B-414B-BF0F-6E8F5D3B2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41C2D4-06BA-48FF-967F-BA2387C29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7601-E88F-4B3E-ABCA-6345DB44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98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DEEA58-5704-47ED-A1CE-BF967D488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75740C8-2FC5-47F0-871D-0CFBE3A31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FD69B8-EE94-42A4-BBC6-D4230668A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74D85AE-7191-4339-A900-1103007CBC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56633AD-AE09-4ACC-B2C9-9345208E0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CF103DF-A761-4373-8AF2-E655B438F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D317F-59A3-46B0-9496-D43ACB910E30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EEE7895-78A8-4109-9EF3-F13962520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9EA7BC0-7013-48B8-9B8E-06CF20935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7601-E88F-4B3E-ABCA-6345DB44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60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BED99E-8D33-4A15-8272-D85A73CD0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D00776-01F3-4F3B-BDD1-7A1FE424B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D317F-59A3-46B0-9496-D43ACB910E30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C99E6D7-0A8C-4F7D-8EC8-11D19E490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0FD459F-9763-4B6B-806A-B9198C620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7601-E88F-4B3E-ABCA-6345DB44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00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0CD6B6D-33DC-4A44-B77F-DF6A18DB4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D317F-59A3-46B0-9496-D43ACB910E30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7C43E99-8DDD-458D-93EB-47259085D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F64224D-FE29-43AF-AF77-9090594F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7601-E88F-4B3E-ABCA-6345DB44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43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0FFD2B-7610-4569-88CC-7B5A610C2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5385CA-2E13-478D-BC81-8B48977A0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2C73984-D8B3-4806-8CB7-6E0348B3C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02FCBF-AE46-4B51-9E95-FCF4675D4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D317F-59A3-46B0-9496-D43ACB910E30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C10CCC-CDAF-4429-9800-69C4D07D8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AE2CCA-70BA-4210-846D-BA7E29E2B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7601-E88F-4B3E-ABCA-6345DB44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06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435DBC-27A8-41B3-A74F-42722B43A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0304F33-5ADC-4FFF-BB0D-D643CBCBE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1559BDB-22C5-4B9B-9519-3BE2B49DE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C03DA3-2BBC-48DF-B2E6-D96CA2C3A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D317F-59A3-46B0-9496-D43ACB910E30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111894-E8E3-4838-826F-C58ACC1E1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340506-8A3D-49AC-98D5-282DA0FC9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7601-E88F-4B3E-ABCA-6345DB44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180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23D350E-BC08-4176-97A2-C6A98B22D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D5997C-0BC9-49FB-9F91-8135668D9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718570-D368-41F3-BE18-C79FE486AD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D317F-59A3-46B0-9496-D43ACB910E30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574CB8-74F0-4606-B01F-5A8AFDEBD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E9C758-4D42-4CD9-A7D3-F4B6366BCD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47601-E88F-4B3E-ABCA-6345DB443A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73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2E0E3517-DD43-48BC-8095-62F6D89249D7}"/>
              </a:ext>
            </a:extLst>
          </p:cNvPr>
          <p:cNvSpPr txBox="1">
            <a:spLocks/>
          </p:cNvSpPr>
          <p:nvPr/>
        </p:nvSpPr>
        <p:spPr>
          <a:xfrm>
            <a:off x="2212032" y="2156754"/>
            <a:ext cx="7767936" cy="4015487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2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en-US" altLang="ja-JP" sz="2800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所属： ○○○○○○○○</a:t>
            </a:r>
            <a:endParaRPr lang="en-US" altLang="ja-JP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b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筆頭演者氏名：</a:t>
            </a:r>
            <a:r>
              <a:rPr lang="ja-JP" altLang="en-US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○○　○○</a:t>
            </a:r>
            <a:endParaRPr lang="en-US" altLang="ja-JP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en-US" altLang="ja-JP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今回の演題発表に関連し、開示すべき</a:t>
            </a:r>
            <a:endParaRPr lang="en-US" altLang="ja-JP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ＣＯＩ関係にある企業等はありません。</a:t>
            </a:r>
            <a:endParaRPr lang="en-US" altLang="ja-JP" b="1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4" name="テキスト ボックス 6"/>
          <p:cNvSpPr txBox="1"/>
          <p:nvPr/>
        </p:nvSpPr>
        <p:spPr>
          <a:xfrm>
            <a:off x="7824192" y="6309320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日本定位放射線治療学会</a:t>
            </a:r>
            <a:endParaRPr lang="en-US" altLang="ja-JP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3B0A28E-CAB0-4839-9EEB-2E01785D3F06}"/>
              </a:ext>
            </a:extLst>
          </p:cNvPr>
          <p:cNvSpPr/>
          <p:nvPr/>
        </p:nvSpPr>
        <p:spPr>
          <a:xfrm>
            <a:off x="8131584" y="272325"/>
            <a:ext cx="3877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▶利益相反状態にない場合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891B0244-A904-4FBA-9630-D68E19E4624B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1052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利益相反（</a:t>
            </a:r>
            <a:r>
              <a:rPr lang="en-US" altLang="ja-JP" sz="32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COI</a:t>
            </a:r>
            <a:r>
              <a:rPr lang="ja-JP" altLang="en-US" sz="32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） スライドサンプル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31AAF95B-37AF-4379-AE3B-85B8D0F5F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7568" y="898319"/>
            <a:ext cx="7772400" cy="1152129"/>
          </a:xfrm>
          <a:ln w="9525">
            <a:solidFill>
              <a:schemeClr val="tx1">
                <a:lumMod val="65000"/>
                <a:lumOff val="35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第</a:t>
            </a:r>
            <a:r>
              <a:rPr lang="en-US" altLang="ja-JP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30</a:t>
            </a:r>
            <a:r>
              <a:rPr lang="ja-JP" altLang="en-US" sz="24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回日本定位放射線治療学会</a:t>
            </a:r>
            <a:br>
              <a:rPr lang="en-US" altLang="ja-JP" sz="36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</a:br>
            <a:r>
              <a:rPr lang="ja-JP" altLang="en-US" sz="3200" b="1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ＣＯＩ開示</a:t>
            </a:r>
          </a:p>
        </p:txBody>
      </p:sp>
    </p:spTree>
    <p:extLst>
      <p:ext uri="{BB962C8B-B14F-4D97-AF65-F5344CB8AC3E}">
        <p14:creationId xmlns:p14="http://schemas.microsoft.com/office/powerpoint/2010/main" val="149903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HGｺﾞｼｯｸM</vt:lpstr>
      <vt:lpstr>游ゴシック</vt:lpstr>
      <vt:lpstr>游ゴシック Light</vt:lpstr>
      <vt:lpstr>Arial</vt:lpstr>
      <vt:lpstr>Office テーマ</vt:lpstr>
      <vt:lpstr>第30回日本定位放射線治療学会 ＣＯＩ開示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第30回日本定位放射線治療学会 ＣＯＩ開示</dc:title>
  <dc:creator>say-fujisawa</dc:creator>
  <cp:lastModifiedBy>say-fujisawa</cp:lastModifiedBy>
  <cp:revision>2</cp:revision>
  <dcterms:created xsi:type="dcterms:W3CDTF">2021-04-02T06:09:56Z</dcterms:created>
  <dcterms:modified xsi:type="dcterms:W3CDTF">2021-04-09T09:12:12Z</dcterms:modified>
</cp:coreProperties>
</file>