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FE092-E648-4F70-80D4-BBD1419FFEF6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47809-C7DE-4252-B340-65D742032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3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E9B1-9843-4420-9A13-EF9D9DAE9805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59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A4CF-5C29-413C-8528-9852E4442ADD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2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EA69-21B3-4CB5-96FD-31813DC74FB7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09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1A4A-4A4A-4CCC-83A1-9FE3AC028877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35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8379-3B6D-4D6F-A194-E7B63192ADA8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67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3968-3235-49DF-9C16-A525A5D2165B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63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3B493-DF0F-4E21-BA55-2F996664240F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29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BD9-007C-4A09-B839-D4816953E409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57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1EF-2746-4DA4-A670-ECF2CD20FC76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01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E3DE-4D36-42AF-B6AC-42F2AAE1E05D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98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7621-C1F5-444D-A79C-187A2EEA05C1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11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CC2B0-4D08-435A-A694-F46D03A7E02B}" type="datetime1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AC8C7-7646-40FE-BC8A-472611F62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71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7568" y="898319"/>
            <a:ext cx="7772400" cy="1152129"/>
          </a:xfrm>
          <a:ln w="9525">
            <a:solidFill>
              <a:schemeClr val="tx1">
                <a:lumMod val="65000"/>
                <a:lumOff val="3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第</a:t>
            </a:r>
            <a:r>
              <a:rPr lang="en-US" altLang="ja-JP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30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回日本定位放射線治療学会</a:t>
            </a:r>
            <a:br>
              <a:rPr lang="en-US" altLang="ja-JP" sz="3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</a:br>
            <a:r>
              <a:rPr lang="ja-JP" altLang="en-US" sz="3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ＣＯＩ開示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12032" y="2156754"/>
            <a:ext cx="7767936" cy="4015487"/>
          </a:xfrm>
          <a:ln w="9525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lang="en-US" altLang="ja-JP" sz="12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38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所属： ○○○○○○○○</a:t>
            </a:r>
            <a:endParaRPr lang="en-US" altLang="ja-JP" sz="38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3800" b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筆頭演者氏名：</a:t>
            </a:r>
            <a:r>
              <a:rPr lang="ja-JP" altLang="en-US" sz="38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○○　○○</a:t>
            </a:r>
            <a:endParaRPr lang="en-US" altLang="ja-JP" sz="38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ja-JP" altLang="en-US" sz="8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88900" algn="l">
              <a:lnSpc>
                <a:spcPts val="2400"/>
              </a:lnSpc>
            </a:pPr>
            <a:r>
              <a:rPr lang="ja-JP" altLang="en-US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日本脳神経外科学会への</a:t>
            </a:r>
            <a:r>
              <a:rPr lang="en-US" altLang="ja-JP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COI</a:t>
            </a:r>
            <a:r>
              <a:rPr lang="ja-JP" altLang="en-US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自己申告を完了しており、過去</a:t>
            </a:r>
            <a:r>
              <a:rPr lang="en-US" altLang="ja-JP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3</a:t>
            </a:r>
            <a:r>
              <a:rPr lang="ja-JP" altLang="en-US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年間（いずれも</a:t>
            </a:r>
            <a:r>
              <a:rPr lang="en-US" altLang="ja-JP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月～</a:t>
            </a:r>
            <a:r>
              <a:rPr lang="en-US" altLang="ja-JP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12</a:t>
            </a:r>
            <a:r>
              <a:rPr lang="ja-JP" altLang="en-US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月）において本講演に関して開示すべき</a:t>
            </a:r>
            <a:r>
              <a:rPr lang="en-US" altLang="ja-JP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COI</a:t>
            </a:r>
            <a:r>
              <a:rPr lang="ja-JP" altLang="en-US" sz="2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は以下の通りです。</a:t>
            </a:r>
            <a:endParaRPr lang="en-US" altLang="ja-JP" sz="26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indent="1608138" algn="l">
              <a:tabLst>
                <a:tab pos="3760788" algn="l"/>
              </a:tabLst>
            </a:pPr>
            <a:r>
              <a:rPr lang="en-US" altLang="ja-JP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1. </a:t>
            </a:r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役員，顧問職 　なし</a:t>
            </a:r>
          </a:p>
          <a:p>
            <a:pPr indent="1608138" algn="l">
              <a:tabLst>
                <a:tab pos="3760788" algn="l"/>
              </a:tabLst>
            </a:pPr>
            <a:r>
              <a:rPr lang="en-US" altLang="ja-JP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2. </a:t>
            </a:r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株の保有 　　　なし</a:t>
            </a:r>
          </a:p>
          <a:p>
            <a:pPr indent="1608138" algn="l">
              <a:tabLst>
                <a:tab pos="3760788" algn="l"/>
              </a:tabLst>
            </a:pPr>
            <a:r>
              <a:rPr lang="en-US" altLang="ja-JP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3. </a:t>
            </a:r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特許権使用料 　なし</a:t>
            </a:r>
          </a:p>
          <a:p>
            <a:pPr indent="1608138" algn="l">
              <a:tabLst>
                <a:tab pos="3760788" algn="l"/>
              </a:tabLst>
            </a:pPr>
            <a:r>
              <a:rPr lang="en-US" altLang="ja-JP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4. </a:t>
            </a:r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講演料 　　　　あり（○○製薬）</a:t>
            </a:r>
          </a:p>
          <a:p>
            <a:pPr indent="1608138" algn="l">
              <a:tabLst>
                <a:tab pos="3760788" algn="l"/>
              </a:tabLst>
            </a:pPr>
            <a:r>
              <a:rPr lang="en-US" altLang="ja-JP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5. </a:t>
            </a:r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原稿料 　　　　なし</a:t>
            </a:r>
          </a:p>
          <a:p>
            <a:pPr indent="1608138" algn="l">
              <a:tabLst>
                <a:tab pos="3760788" algn="l"/>
              </a:tabLst>
            </a:pPr>
            <a:r>
              <a:rPr lang="en-US" altLang="ja-JP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6. </a:t>
            </a:r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研究費 　　　　あり（○○製薬）</a:t>
            </a:r>
          </a:p>
          <a:p>
            <a:pPr indent="1608138" algn="l">
              <a:tabLst>
                <a:tab pos="3760788" algn="l"/>
              </a:tabLst>
            </a:pPr>
            <a:r>
              <a:rPr lang="en-US" altLang="ja-JP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7. </a:t>
            </a:r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その他 　　　　なし</a:t>
            </a:r>
            <a:endParaRPr lang="en-US" altLang="ja-JP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4" name="テキスト ボックス 6"/>
          <p:cNvSpPr txBox="1"/>
          <p:nvPr/>
        </p:nvSpPr>
        <p:spPr>
          <a:xfrm>
            <a:off x="7824192" y="6309320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日本定位放射線治療学会</a:t>
            </a:r>
            <a:endParaRPr lang="en-US" altLang="ja-JP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52ECE0B-1790-447A-A351-A0B2D9FE5BDE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052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利益相反（</a:t>
            </a:r>
            <a:r>
              <a:rPr lang="en-US" altLang="ja-JP" sz="3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COI</a:t>
            </a:r>
            <a:r>
              <a:rPr lang="ja-JP" altLang="en-US" sz="3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 スライドサンプル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C814F2-1E3E-484D-83BB-9151962D112D}"/>
              </a:ext>
            </a:extLst>
          </p:cNvPr>
          <p:cNvSpPr/>
          <p:nvPr/>
        </p:nvSpPr>
        <p:spPr>
          <a:xfrm>
            <a:off x="8131584" y="272325"/>
            <a:ext cx="3877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▶利益相反状態にある場合</a:t>
            </a:r>
          </a:p>
        </p:txBody>
      </p:sp>
    </p:spTree>
    <p:extLst>
      <p:ext uri="{BB962C8B-B14F-4D97-AF65-F5344CB8AC3E}">
        <p14:creationId xmlns:p14="http://schemas.microsoft.com/office/powerpoint/2010/main" val="3253744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156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HGｺﾞｼｯｸM</vt:lpstr>
      <vt:lpstr>游ゴシック</vt:lpstr>
      <vt:lpstr>游ゴシック Light</vt:lpstr>
      <vt:lpstr>Arial</vt:lpstr>
      <vt:lpstr>Office テーマ</vt:lpstr>
      <vt:lpstr>第30回日本定位放射線治療学会 ＣＯＩ開示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Yuta Kato</dc:creator>
  <cp:lastModifiedBy>say-fujisawa</cp:lastModifiedBy>
  <cp:revision>63</cp:revision>
  <dcterms:created xsi:type="dcterms:W3CDTF">2020-03-31T01:51:32Z</dcterms:created>
  <dcterms:modified xsi:type="dcterms:W3CDTF">2021-04-09T09:12:04Z</dcterms:modified>
</cp:coreProperties>
</file>