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FF99"/>
    <a:srgbClr val="0066FF"/>
    <a:srgbClr val="FFCCFF"/>
    <a:srgbClr val="000000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99" d="100"/>
          <a:sy n="99" d="100"/>
        </p:scale>
        <p:origin x="1680" y="82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2022/1/21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2022/1/21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8313"/>
            <a:ext cx="7169150" cy="816170"/>
          </a:xfrm>
          <a:prstGeom prst="rect">
            <a:avLst/>
          </a:prstGeom>
          <a:solidFill>
            <a:srgbClr val="CC00CC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zh-CN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51</a:t>
            </a:r>
            <a:r>
              <a:rPr lang="zh-CN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回日本脊椎脊髄病学会学術集会</a:t>
            </a:r>
            <a:endParaRPr lang="en-US" altLang="zh-CN" sz="20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送付票</a:t>
            </a:r>
            <a:r>
              <a:rPr lang="en-US" altLang="ja-JP" sz="2000" b="1" kern="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　掲示用ポスター・チラシ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2975"/>
              </p:ext>
            </p:extLst>
          </p:nvPr>
        </p:nvGraphicFramePr>
        <p:xfrm>
          <a:off x="120848" y="917949"/>
          <a:ext cx="6927453" cy="43654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3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5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内容物</a:t>
                      </a:r>
                      <a:endParaRPr kumimoji="1" lang="ja-JP" altLang="en-US" sz="13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62050" algn="l"/>
                        </a:tabLst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個</a:t>
                      </a: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220-0012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神奈川県横浜市西区みなとみらい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1-1-2</a:t>
                      </a:r>
                      <a:endParaRPr lang="en-US" altLang="zh-CN" sz="1200" b="1" i="0" dirty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パシフィコ横浜</a:t>
                      </a:r>
                      <a:r>
                        <a:rPr lang="ja-JP" altLang="en-US" sz="1200" b="1" i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ノース</a:t>
                      </a:r>
                      <a:r>
                        <a:rPr lang="en-US" altLang="ja-JP" sz="1200" b="1" i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 「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G216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」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51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回日本脊椎脊髄病学会学術集会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運営本部　宛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TEL: 045-221-2155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（総合案内）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2022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日（水）午前中　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72ED1FF-95E7-4C69-A05C-0D5D168A1BEF}"/>
              </a:ext>
            </a:extLst>
          </p:cNvPr>
          <p:cNvCxnSpPr/>
          <p:nvPr/>
        </p:nvCxnSpPr>
        <p:spPr bwMode="auto">
          <a:xfrm flipV="1">
            <a:off x="6104855" y="2976463"/>
            <a:ext cx="36004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142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5eri-nakai</cp:lastModifiedBy>
  <cp:revision>116</cp:revision>
  <cp:lastPrinted>2021-09-17T10:53:59Z</cp:lastPrinted>
  <dcterms:created xsi:type="dcterms:W3CDTF">2011-01-14T11:42:04Z</dcterms:created>
  <dcterms:modified xsi:type="dcterms:W3CDTF">2022-01-21T07:59:51Z</dcterms:modified>
</cp:coreProperties>
</file>