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0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2712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FF000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2455118"/>
            <a:ext cx="7858125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4" y="142875"/>
            <a:ext cx="1863725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1-1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05982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0070C0"/>
                </a:solidFill>
                <a:latin typeface="Calibri" charset="0"/>
              </a:rPr>
              <a:t>Lead Presenter/Responsible Researcher: </a:t>
            </a:r>
            <a:endParaRPr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0119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I </a:t>
            </a:r>
            <a:r>
              <a:rPr lang="en-US" altLang="ja-JP" sz="24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have no financial relationships to disclose.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3319214"/>
            <a:ext cx="7858125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780928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Calibri" charset="0"/>
              </a:rPr>
              <a:t>John Smith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FF000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2455118"/>
            <a:ext cx="7858125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74826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1-2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05982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0070C0"/>
                </a:solidFill>
                <a:latin typeface="Calibri" charset="0"/>
              </a:rPr>
              <a:t>Lead Presenter/Responsible Researcher: </a:t>
            </a:r>
            <a:endParaRPr lang="ja-JP" altLang="en-US" sz="1600" dirty="0">
              <a:solidFill>
                <a:srgbClr val="0070C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3319214"/>
            <a:ext cx="7858125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780928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Calibri" charset="0"/>
              </a:rPr>
              <a:t>John Smith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94557" y="3640906"/>
            <a:ext cx="8081144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400" b="1" dirty="0" smtClean="0">
              <a:solidFill>
                <a:srgbClr val="FF0000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  and royalties from: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from: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89</Words>
  <Application>Microsoft Office PowerPoint</Application>
  <PresentationFormat>画面に合わせる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yo kojima</cp:lastModifiedBy>
  <cp:revision>7</cp:revision>
  <cp:lastPrinted>2016-02-25T02:31:23Z</cp:lastPrinted>
  <dcterms:created xsi:type="dcterms:W3CDTF">2016-01-27T08:37:39Z</dcterms:created>
  <dcterms:modified xsi:type="dcterms:W3CDTF">2018-01-12T11:25:25Z</dcterms:modified>
</cp:coreProperties>
</file>