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869160"/>
            <a:ext cx="2286319" cy="171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97152"/>
            <a:ext cx="2286319" cy="171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50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Yoruko Hosaka</cp:lastModifiedBy>
  <cp:revision>9</cp:revision>
  <dcterms:created xsi:type="dcterms:W3CDTF">2012-05-26T23:38:42Z</dcterms:created>
  <dcterms:modified xsi:type="dcterms:W3CDTF">2018-10-30T09:15:55Z</dcterms:modified>
</cp:coreProperties>
</file>