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062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5E737-D7E0-46E7-BFCA-F8185FEDADDB}" type="datetimeFigureOut">
              <a:rPr kumimoji="1" lang="ja-JP" altLang="en-US" smtClean="0"/>
              <a:t>2018/10/30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BD263-AED1-430E-B50E-09CDE9B26E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869160"/>
            <a:ext cx="2286319" cy="171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9" y="1196752"/>
            <a:ext cx="8534752" cy="5518276"/>
          </a:xfrm>
          <a:prstGeom prst="rect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/>
              <a:t>Poster</a:t>
            </a:r>
            <a:endParaRPr kumimoji="1" lang="ja-JP" altLang="en-US" sz="2400" dirty="0"/>
          </a:p>
        </p:txBody>
      </p:sp>
      <p:sp>
        <p:nvSpPr>
          <p:cNvPr id="5" name="正方形/長方形 4"/>
          <p:cNvSpPr/>
          <p:nvPr/>
        </p:nvSpPr>
        <p:spPr>
          <a:xfrm>
            <a:off x="323528" y="214290"/>
            <a:ext cx="8534752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400" dirty="0" smtClean="0">
                <a:solidFill>
                  <a:schemeClr val="tx1"/>
                </a:solidFill>
              </a:rPr>
              <a:t>Presentation Title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97152"/>
            <a:ext cx="2286319" cy="1714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501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</Words>
  <Application>Microsoft Office PowerPoint</Application>
  <PresentationFormat>画面に合わせる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nobuo-s</dc:creator>
  <cp:lastModifiedBy>Yoruko Hosaka</cp:lastModifiedBy>
  <cp:revision>9</cp:revision>
  <dcterms:created xsi:type="dcterms:W3CDTF">2012-05-26T23:38:42Z</dcterms:created>
  <dcterms:modified xsi:type="dcterms:W3CDTF">2018-10-30T09:15:55Z</dcterms:modified>
</cp:coreProperties>
</file>