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9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5E737-D7E0-46E7-BFCA-F8185FEDADDB}" type="datetimeFigureOut">
              <a:rPr kumimoji="1" lang="ja-JP" altLang="en-US" smtClean="0"/>
              <a:t>2019/8/5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23529" y="1196752"/>
            <a:ext cx="8534752" cy="551827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ポスター内容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323528" y="214290"/>
            <a:ext cx="8534752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題　　名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00192" y="4869160"/>
            <a:ext cx="2195736" cy="1646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23527" y="1196752"/>
            <a:ext cx="8534753" cy="547260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ポスター内容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323528" y="214290"/>
            <a:ext cx="8534752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題　　名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28184" y="4767024"/>
            <a:ext cx="2267744" cy="1700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6</Words>
  <Application>Microsoft Office PowerPoint</Application>
  <PresentationFormat>画面に合わせる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nobuo-s</dc:creator>
  <cp:lastModifiedBy>fujimura</cp:lastModifiedBy>
  <cp:revision>9</cp:revision>
  <dcterms:created xsi:type="dcterms:W3CDTF">2012-05-26T23:38:42Z</dcterms:created>
  <dcterms:modified xsi:type="dcterms:W3CDTF">2019-08-05T04:12:39Z</dcterms:modified>
</cp:coreProperties>
</file>