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9" y="1196752"/>
            <a:ext cx="8534752" cy="551827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ポスター内容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題　　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2" y="4869160"/>
            <a:ext cx="2195736" cy="164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7" y="1196752"/>
            <a:ext cx="8534753" cy="547260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ポスター内容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題　　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8184" y="4767024"/>
            <a:ext cx="2267744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</Words>
  <Application>Microsoft Office PowerPoint</Application>
  <PresentationFormat>画面に合わせる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nobuo-s</dc:creator>
  <cp:lastModifiedBy>fujimura</cp:lastModifiedBy>
  <cp:revision>9</cp:revision>
  <dcterms:created xsi:type="dcterms:W3CDTF">2012-05-26T23:38:42Z</dcterms:created>
  <dcterms:modified xsi:type="dcterms:W3CDTF">2019-08-05T04:12:39Z</dcterms:modified>
</cp:coreProperties>
</file>