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40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5E737-D7E0-46E7-BFCA-F8185FEDADD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23527" y="1196752"/>
            <a:ext cx="8534753" cy="5472608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ポスター内容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323528" y="214290"/>
            <a:ext cx="8534752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題　　名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28184" y="4767024"/>
            <a:ext cx="2267744" cy="1700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4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nobuo-s</dc:creator>
  <cp:lastModifiedBy>藤村 真希子</cp:lastModifiedBy>
  <cp:revision>10</cp:revision>
  <dcterms:created xsi:type="dcterms:W3CDTF">2012-05-26T23:38:42Z</dcterms:created>
  <dcterms:modified xsi:type="dcterms:W3CDTF">2020-10-05T08:34:24Z</dcterms:modified>
</cp:coreProperties>
</file>