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4767024"/>
            <a:ext cx="226774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藤村 真希子</cp:lastModifiedBy>
  <cp:revision>10</cp:revision>
  <dcterms:created xsi:type="dcterms:W3CDTF">2012-05-26T23:38:42Z</dcterms:created>
  <dcterms:modified xsi:type="dcterms:W3CDTF">2020-10-05T08:34:24Z</dcterms:modified>
</cp:coreProperties>
</file>