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50" d="100"/>
          <a:sy n="50" d="100"/>
        </p:scale>
        <p:origin x="-1938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46" y="4819650"/>
            <a:ext cx="2430326" cy="182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956" y="4872860"/>
            <a:ext cx="2420516" cy="181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50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yuk-inoue</cp:lastModifiedBy>
  <cp:revision>10</cp:revision>
  <dcterms:created xsi:type="dcterms:W3CDTF">2012-05-26T23:38:42Z</dcterms:created>
  <dcterms:modified xsi:type="dcterms:W3CDTF">2019-08-05T04:00:22Z</dcterms:modified>
</cp:coreProperties>
</file>