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</p:sldIdLst>
  <p:sldSz cx="12960350" cy="259207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3" autoAdjust="0"/>
    <p:restoredTop sz="94660"/>
  </p:normalViewPr>
  <p:slideViewPr>
    <p:cSldViewPr snapToGrid="0">
      <p:cViewPr>
        <p:scale>
          <a:sx n="66" d="100"/>
          <a:sy n="66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0" y="0"/>
            <a:ext cx="12960350" cy="28956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CD82499-5FFC-4BF2-8B54-C80B76FB0DE6}"/>
              </a:ext>
            </a:extLst>
          </p:cNvPr>
          <p:cNvSpPr/>
          <p:nvPr userDrawn="1"/>
        </p:nvSpPr>
        <p:spPr>
          <a:xfrm>
            <a:off x="2880000" y="19051"/>
            <a:ext cx="10080350" cy="287972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" name="テキスト プレースホルダー 7">
            <a:extLst>
              <a:ext uri="{FF2B5EF4-FFF2-40B4-BE49-F238E27FC236}">
                <a16:creationId xmlns:a16="http://schemas.microsoft.com/office/drawing/2014/main" id="{D1876870-6602-4B28-8408-5684B4CD4D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040" y="22861"/>
            <a:ext cx="8789670" cy="1127417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kumimoji="1" lang="ja-JP" altLang="en-US" dirty="0"/>
              <a:t>演題名を入力してください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  <p:sp>
        <p:nvSpPr>
          <p:cNvPr id="5" name="コンテンツ プレースホルダー 11">
            <a:extLst>
              <a:ext uri="{FF2B5EF4-FFF2-40B4-BE49-F238E27FC236}">
                <a16:creationId xmlns:a16="http://schemas.microsoft.com/office/drawing/2014/main" id="{C22A1BDC-D634-4832-B907-892C6EB120E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2879726"/>
            <a:ext cx="12960350" cy="23040975"/>
          </a:xfrm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 anchorCtr="1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 smtClean="0"/>
              <a:t>発表されるデータはこちらに作成してください。</a:t>
            </a:r>
            <a:endParaRPr kumimoji="1" lang="en-US" altLang="ja-JP" dirty="0" smtClean="0"/>
          </a:p>
          <a:p>
            <a:pPr lvl="0"/>
            <a:r>
              <a:rPr kumimoji="1" lang="en-US" altLang="ja-JP" dirty="0" smtClean="0"/>
              <a:t>COI</a:t>
            </a:r>
            <a:r>
              <a:rPr kumimoji="1" lang="ja-JP" altLang="en-US" dirty="0" smtClean="0"/>
              <a:t>開示を必ず入れてください。</a:t>
            </a:r>
            <a:endParaRPr kumimoji="1" lang="ja-JP" altLang="en-US" dirty="0"/>
          </a:p>
        </p:txBody>
      </p:sp>
      <p:sp>
        <p:nvSpPr>
          <p:cNvPr id="6" name="テキスト プレースホルダー 7">
            <a:extLst>
              <a:ext uri="{FF2B5EF4-FFF2-40B4-BE49-F238E27FC236}">
                <a16:creationId xmlns:a16="http://schemas.microsoft.com/office/drawing/2014/main" id="{2E082993-423C-4192-8278-F0ED186151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30040" y="1189148"/>
            <a:ext cx="8789670" cy="906352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/>
            </a:lvl1pPr>
          </a:lstStyle>
          <a:p>
            <a:pPr lvl="0"/>
            <a:r>
              <a:rPr kumimoji="1" lang="ja-JP" altLang="en-US" dirty="0"/>
              <a:t>演者名を入力してください。</a:t>
            </a:r>
          </a:p>
        </p:txBody>
      </p:sp>
      <p:sp>
        <p:nvSpPr>
          <p:cNvPr id="7" name="テキスト プレースホルダー 7">
            <a:extLst>
              <a:ext uri="{FF2B5EF4-FFF2-40B4-BE49-F238E27FC236}">
                <a16:creationId xmlns:a16="http://schemas.microsoft.com/office/drawing/2014/main" id="{A79292E4-8D90-40A7-8586-0F3982D2E2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30040" y="2105418"/>
            <a:ext cx="8789670" cy="771132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/>
            </a:lvl1pPr>
          </a:lstStyle>
          <a:p>
            <a:pPr lvl="0"/>
            <a:endParaRPr kumimoji="1" lang="en-US" altLang="ja-JP" dirty="0" smtClean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788397-3DC1-49B8-A045-D44B1510C097}"/>
              </a:ext>
            </a:extLst>
          </p:cNvPr>
          <p:cNvSpPr txBox="1"/>
          <p:nvPr userDrawn="1"/>
        </p:nvSpPr>
        <p:spPr>
          <a:xfrm>
            <a:off x="2940050" y="363058"/>
            <a:ext cx="1132840" cy="52322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7B79AC-8F8C-413B-B5D5-31555E645367}"/>
              </a:ext>
            </a:extLst>
          </p:cNvPr>
          <p:cNvSpPr txBox="1"/>
          <p:nvPr userDrawn="1"/>
        </p:nvSpPr>
        <p:spPr>
          <a:xfrm>
            <a:off x="2940050" y="1321978"/>
            <a:ext cx="1132840" cy="58477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演者名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2AB990-3A88-4811-BF80-2991AA5F3300}"/>
              </a:ext>
            </a:extLst>
          </p:cNvPr>
          <p:cNvSpPr txBox="1"/>
          <p:nvPr userDrawn="1"/>
        </p:nvSpPr>
        <p:spPr>
          <a:xfrm>
            <a:off x="2940050" y="2201310"/>
            <a:ext cx="1132840" cy="58477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所属名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0"/>
            <a:ext cx="2876550" cy="2895600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プレースホルダー 7">
            <a:extLst>
              <a:ext uri="{FF2B5EF4-FFF2-40B4-BE49-F238E27FC236}">
                <a16:creationId xmlns:a16="http://schemas.microsoft.com/office/drawing/2014/main" id="{4F1298C5-879F-4139-83BD-D13A44D156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051"/>
            <a:ext cx="2880000" cy="2880000"/>
          </a:xfrm>
          <a:solidFill>
            <a:srgbClr val="0070C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 anchorCtr="1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演題番号</a:t>
            </a:r>
          </a:p>
        </p:txBody>
      </p:sp>
    </p:spTree>
    <p:extLst>
      <p:ext uri="{BB962C8B-B14F-4D97-AF65-F5344CB8AC3E}">
        <p14:creationId xmlns:p14="http://schemas.microsoft.com/office/powerpoint/2010/main" val="2443803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024" y="1380043"/>
            <a:ext cx="11178302" cy="5010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024" y="6900186"/>
            <a:ext cx="11178302" cy="16446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024" y="24024655"/>
            <a:ext cx="2916079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3116" y="24024655"/>
            <a:ext cx="4374118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3247" y="24024655"/>
            <a:ext cx="2916079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7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id="1" dur="indefinite" restart="never" nodeType="tmRoot"/>
      </p:par>
    </p:tnLst>
  </p:timing>
  <p:txStyles>
    <p:titleStyle>
      <a:lvl1pPr algn="l" defTabSz="1296071" rtl="0" eaLnBrk="1" latinLnBrk="0" hangingPunct="1">
        <a:lnSpc>
          <a:spcPct val="90000"/>
        </a:lnSpc>
        <a:spcBef>
          <a:spcPct val="0"/>
        </a:spcBef>
        <a:buNone/>
        <a:defRPr kumimoji="1" sz="62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18" indent="-324018" algn="l" defTabSz="1296071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kumimoji="1"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97205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620088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26812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91615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564194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421222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860265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508300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1pPr>
      <a:lvl2pPr marL="648035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9607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3pPr>
      <a:lvl4pPr marL="194410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59214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24017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388821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536247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18428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AC7446BC-4DAD-4910-B7EE-7EF8ED6AF7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8936D4CE-E2C8-4251-934B-22431D5BB7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8F008314-AA75-4BFB-B0B5-C21B73AB1B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閲覧用ポスターデータは</a:t>
            </a:r>
            <a:endParaRPr lang="en-US" altLang="ja-JP" sz="4800" b="1" dirty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48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ここに作成してください</a:t>
            </a:r>
            <a:endParaRPr lang="en-US" altLang="ja-JP" sz="4800" b="1" dirty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48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開示を必ず入れて</a:t>
            </a:r>
            <a:r>
              <a:rPr lang="ja-JP" altLang="en-US" sz="4800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ください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EDA6E78-A8F8-4DA8-9F87-E99E8E5E84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958EDF5E-32DC-4CD7-AD1B-783E8034AA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30040" y="2124468"/>
            <a:ext cx="8789670" cy="77113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18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14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言語聴覚学会2021_データ登録フォーマット_ver2</dc:title>
  <dc:creator>haruki sato</dc:creator>
  <cp:keywords>言語聴覚学会2021</cp:keywords>
  <cp:lastModifiedBy>Kouichirou Tesima</cp:lastModifiedBy>
  <cp:revision>12</cp:revision>
  <dcterms:created xsi:type="dcterms:W3CDTF">2021-04-10T12:19:09Z</dcterms:created>
  <dcterms:modified xsi:type="dcterms:W3CDTF">2022-03-18T08:35:54Z</dcterms:modified>
  <cp:category>学会</cp:category>
</cp:coreProperties>
</file>