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27" autoAdjust="0"/>
    <p:restoredTop sz="94660"/>
  </p:normalViewPr>
  <p:slideViewPr>
    <p:cSldViewPr snapToGrid="0">
      <p:cViewPr varScale="1">
        <p:scale>
          <a:sx n="65" d="100"/>
          <a:sy n="65" d="100"/>
        </p:scale>
        <p:origin x="6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4ADB8C-6603-4335-B570-0B347A963A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C39B1EC-4731-4D2F-AABF-0AEF762F14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31C519-FFA0-434C-8C49-0AAF3A921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84FFC-2887-4C10-A9E8-DD03C2B971A7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906FB71-EA9E-4E7B-B46A-73AE93725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A777BD6-A6F9-4CEC-9868-2A31B576B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EAD2-E356-49B9-81DF-2F01DF510F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2029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FC4CC2-B83E-4641-AA1B-121210429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C022630-8E05-4337-8334-63366FE8F9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07110C0-3384-4BF1-8432-A0D4A339B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84FFC-2887-4C10-A9E8-DD03C2B971A7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BEF24F-D9E0-47C6-BDA2-ED65E6672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46FA2E-B52F-4C96-8A67-B0AF6D825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EAD2-E356-49B9-81DF-2F01DF510F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23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D1C13E9-98CB-47FF-AF4C-4854B6C968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A596359-6D41-4E5C-A041-B2F412E12D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B1DAE5-8619-41C7-9607-C505BD315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84FFC-2887-4C10-A9E8-DD03C2B971A7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6935160-CAC5-4D82-87F7-B90DBE469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9C361DC-1B4D-44FC-BD80-CF143B964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EAD2-E356-49B9-81DF-2F01DF510F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0015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5B4A36-2335-4423-890A-13F52A6C2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F1485A8-EEB7-483E-8304-C2C7C41123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0794262-27D7-49BD-83E0-F1CD6CC14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84FFC-2887-4C10-A9E8-DD03C2B971A7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2186038-8087-4D6A-A021-CD54E4C76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F0666CE-6AEE-423F-869E-12DA44011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EAD2-E356-49B9-81DF-2F01DF510F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0184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4FAA30-E1B6-4614-8349-D0C9584E0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1846D79-5E75-4B9C-8429-11A563C9E7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DCCB7C6-36C0-42F4-8CF3-8F5971C33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84FFC-2887-4C10-A9E8-DD03C2B971A7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FC8245-E8B8-49DD-8059-C53D7A0DF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F522E0E-E1AA-4271-AF4F-9CF412DBD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EAD2-E356-49B9-81DF-2F01DF510F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9812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CA24BC-40C8-4439-8FC4-11E63D395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FDE5B0F-88D1-40DD-AE9D-EC6C703B49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3408BD6-E56E-40BA-AC57-C4B99A24C5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D36FB99-101C-4962-8B4F-31B982639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84FFC-2887-4C10-A9E8-DD03C2B971A7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DCDFE5C-65C0-4785-8B3F-E3E332997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A380522-ABDF-4DA3-8D3B-30BAAC901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EAD2-E356-49B9-81DF-2F01DF510F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3950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4B19E5-468D-43CE-8E33-C01FADFAA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2744E03-DF17-4770-9EA8-A760B9ED28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88C2746-C9F5-4946-9F87-8F1C872C78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F428C52-2B3B-4A05-AF5C-25C7CCDBB3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0F92746-29E0-4CDE-92A8-FCA192801D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26D5D2D-11FA-41D9-8C89-68C9A61D7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84FFC-2887-4C10-A9E8-DD03C2B971A7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981B0DC-8882-47E2-B72D-7C42C3F3A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62E0D4F-BEF4-411A-8FE8-60BA5BD16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EAD2-E356-49B9-81DF-2F01DF510F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3195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80EB49-2DB4-4726-9EC5-A93CA9432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93F541A-31A2-4D53-B08C-40958C23D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84FFC-2887-4C10-A9E8-DD03C2B971A7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27A5004-7C09-4A16-9DF9-0FFEF616F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BD0A77E-09D7-47D6-B3D7-66104C089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EAD2-E356-49B9-81DF-2F01DF510F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6401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6BBBDB9-B8DF-40D3-BA8C-1DD17485D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84FFC-2887-4C10-A9E8-DD03C2B971A7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C65ED95-F8F7-46F0-8C18-9BBB4D562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AE5E5DF-6D7F-40AD-BC07-793200D4E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EAD2-E356-49B9-81DF-2F01DF510F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2020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6AB678-9E70-4A5A-A1E9-7F9AA5FC6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0E5D501-3B7E-449F-994E-F5586B6298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20A7DF2-31B1-47C1-AFDA-FC375B9321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8012E0D-FFA6-41FA-8EE0-0A3F74297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84FFC-2887-4C10-A9E8-DD03C2B971A7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45F186E-A083-4F39-A592-F779637EA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771D1AD-2BC6-4665-88EE-F5E59E6C9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EAD2-E356-49B9-81DF-2F01DF510F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710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B65B5D-DD75-440F-8EED-E01AF1CD0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F3CE8D0-86F5-42EF-8B60-6C87EC502C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469885F-DC50-429D-8F57-D768E3BFC0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DEB3DC1-26C2-4D85-B0A4-E3511F505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84FFC-2887-4C10-A9E8-DD03C2B971A7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DA56D7D-E42C-40B9-9F7C-391CE0AC5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C1AC0AB-FB42-4900-94EE-18A9E9239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EAD2-E356-49B9-81DF-2F01DF510F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9241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9A37F2E-8298-4C6E-B400-CD2C19F68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07FA80-B447-4EF2-AF12-B409BBC112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7D52533-5068-41E5-9DCB-AFA7F2FD8E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84FFC-2887-4C10-A9E8-DD03C2B971A7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1EC99F-6701-4052-8149-DFC6C344D2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BF6A20D-767D-4D39-86D2-887A6BB7FD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EEAD2-E356-49B9-81DF-2F01DF510F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8942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741"/>
          <a:stretch/>
        </p:blipFill>
        <p:spPr>
          <a:xfrm>
            <a:off x="152400" y="0"/>
            <a:ext cx="11612880" cy="1069751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1312608" y="3244645"/>
            <a:ext cx="996990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ja-JP" sz="4400" b="1" dirty="0"/>
          </a:p>
          <a:p>
            <a:r>
              <a:rPr lang="en-US" altLang="ja-JP" sz="4400" b="1" dirty="0" smtClean="0"/>
              <a:t>NOTE</a:t>
            </a:r>
            <a:r>
              <a:rPr lang="en-US" altLang="ja-JP" sz="4400" b="1" dirty="0"/>
              <a:t>: This should be the first slide after the title page slide.</a:t>
            </a:r>
            <a:endParaRPr lang="ja-JP" altLang="en-US" sz="4400" b="1" dirty="0"/>
          </a:p>
        </p:txBody>
      </p:sp>
      <p:sp>
        <p:nvSpPr>
          <p:cNvPr id="8" name="正方形/長方形 7"/>
          <p:cNvSpPr/>
          <p:nvPr/>
        </p:nvSpPr>
        <p:spPr>
          <a:xfrm>
            <a:off x="0" y="1755058"/>
            <a:ext cx="12192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6600" b="1" dirty="0">
                <a:latin typeface="Franklin Gothic Demi" panose="020B0703020102020204" pitchFamily="34" charset="0"/>
              </a:rPr>
              <a:t>Disclosure Slide Samples </a:t>
            </a:r>
            <a:endParaRPr lang="en-US" altLang="ja-JP" sz="6600" b="1" dirty="0" smtClean="0">
              <a:latin typeface="Franklin Gothic Demi" panose="020B07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09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741"/>
          <a:stretch/>
        </p:blipFill>
        <p:spPr>
          <a:xfrm>
            <a:off x="152400" y="0"/>
            <a:ext cx="11612880" cy="1069751"/>
          </a:xfrm>
          <a:prstGeom prst="rect">
            <a:avLst/>
          </a:prstGeom>
        </p:spPr>
      </p:pic>
      <p:sp>
        <p:nvSpPr>
          <p:cNvPr id="16" name="正方形/長方形 15"/>
          <p:cNvSpPr/>
          <p:nvPr/>
        </p:nvSpPr>
        <p:spPr>
          <a:xfrm>
            <a:off x="634180" y="3400802"/>
            <a:ext cx="1113503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4400" b="1" dirty="0"/>
              <a:t>•I have no actual or potential conflict </a:t>
            </a:r>
            <a:r>
              <a:rPr lang="en-US" altLang="ja-JP" sz="4400" b="1" dirty="0" smtClean="0"/>
              <a:t>of</a:t>
            </a:r>
          </a:p>
          <a:p>
            <a:r>
              <a:rPr lang="en-US" altLang="ja-JP" sz="4400" b="1" dirty="0" smtClean="0"/>
              <a:t> </a:t>
            </a:r>
            <a:r>
              <a:rPr lang="en-US" altLang="ja-JP" sz="4400" b="1" dirty="0"/>
              <a:t>interest in relation to this </a:t>
            </a:r>
            <a:endParaRPr lang="en-US" altLang="ja-JP" sz="4400" b="1" dirty="0" smtClean="0"/>
          </a:p>
          <a:p>
            <a:r>
              <a:rPr lang="ja-JP" altLang="en-US" sz="4400" b="1" dirty="0" smtClean="0"/>
              <a:t> </a:t>
            </a:r>
            <a:r>
              <a:rPr lang="en-US" altLang="ja-JP" sz="4400" b="1" dirty="0" smtClean="0"/>
              <a:t>program/presentation</a:t>
            </a:r>
            <a:r>
              <a:rPr lang="en-US" altLang="ja-JP" sz="4400" b="1" dirty="0"/>
              <a:t>.</a:t>
            </a:r>
            <a:endParaRPr lang="ja-JP" altLang="en-US" sz="4400" b="1" dirty="0"/>
          </a:p>
        </p:txBody>
      </p:sp>
      <p:sp>
        <p:nvSpPr>
          <p:cNvPr id="17" name="正方形/長方形 16"/>
          <p:cNvSpPr/>
          <p:nvPr/>
        </p:nvSpPr>
        <p:spPr>
          <a:xfrm>
            <a:off x="0" y="1637071"/>
            <a:ext cx="12192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6600" b="1" dirty="0" smtClean="0">
                <a:latin typeface="Franklin Gothic Demi" panose="020B0703020102020204" pitchFamily="34" charset="0"/>
              </a:rPr>
              <a:t>Disclosure</a:t>
            </a:r>
          </a:p>
        </p:txBody>
      </p:sp>
    </p:spTree>
    <p:extLst>
      <p:ext uri="{BB962C8B-B14F-4D97-AF65-F5344CB8AC3E}">
        <p14:creationId xmlns:p14="http://schemas.microsoft.com/office/powerpoint/2010/main" val="40922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741"/>
          <a:stretch/>
        </p:blipFill>
        <p:spPr>
          <a:xfrm>
            <a:off x="152400" y="0"/>
            <a:ext cx="11612880" cy="1069751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693175" y="2348580"/>
            <a:ext cx="1135625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600" b="1" dirty="0"/>
              <a:t>•Grant/Research Support: List all companies or emit </a:t>
            </a:r>
            <a:r>
              <a:rPr lang="en-US" altLang="ja-JP" sz="2600" b="1" dirty="0" smtClean="0"/>
              <a:t>for</a:t>
            </a:r>
          </a:p>
          <a:p>
            <a:r>
              <a:rPr lang="en-US" altLang="ja-JP" sz="2600" b="1" dirty="0" smtClean="0"/>
              <a:t> </a:t>
            </a:r>
            <a:r>
              <a:rPr lang="en-US" altLang="ja-JP" sz="2600" b="1" dirty="0"/>
              <a:t>no disclosure. </a:t>
            </a:r>
            <a:endParaRPr lang="en-US" altLang="ja-JP" sz="2600" b="1" dirty="0" smtClean="0"/>
          </a:p>
          <a:p>
            <a:endParaRPr lang="en-US" altLang="ja-JP" sz="2600" b="1" dirty="0"/>
          </a:p>
          <a:p>
            <a:r>
              <a:rPr lang="en-US" altLang="ja-JP" sz="2600" b="1" dirty="0"/>
              <a:t>•Speaker’s Bureau: List all companies or emit for no disclosure. </a:t>
            </a:r>
            <a:endParaRPr lang="en-US" altLang="ja-JP" sz="2600" b="1" dirty="0" smtClean="0"/>
          </a:p>
          <a:p>
            <a:endParaRPr lang="en-US" altLang="ja-JP" sz="2600" b="1" dirty="0"/>
          </a:p>
          <a:p>
            <a:r>
              <a:rPr lang="en-US" altLang="ja-JP" sz="2600" b="1" dirty="0"/>
              <a:t>•Consultant: List all companies or emit for no disclosure</a:t>
            </a:r>
            <a:r>
              <a:rPr lang="en-US" altLang="ja-JP" sz="2600" b="1" dirty="0" smtClean="0"/>
              <a:t>.</a:t>
            </a:r>
          </a:p>
          <a:p>
            <a:r>
              <a:rPr lang="en-US" altLang="ja-JP" sz="2600" b="1" dirty="0" smtClean="0"/>
              <a:t> </a:t>
            </a:r>
            <a:endParaRPr lang="en-US" altLang="ja-JP" sz="2600" b="1" dirty="0"/>
          </a:p>
          <a:p>
            <a:r>
              <a:rPr lang="en-US" altLang="ja-JP" sz="2600" b="1" dirty="0"/>
              <a:t>•Major Shareholder: List all companies or emit for no disclosure. </a:t>
            </a:r>
            <a:endParaRPr lang="en-US" altLang="ja-JP" sz="2600" b="1" dirty="0" smtClean="0"/>
          </a:p>
          <a:p>
            <a:endParaRPr lang="en-US" altLang="ja-JP" sz="2600" b="1" dirty="0"/>
          </a:p>
          <a:p>
            <a:r>
              <a:rPr lang="en-US" altLang="ja-JP" sz="2600" b="1" dirty="0"/>
              <a:t>•Other: List all companies or emit for no disclosure. </a:t>
            </a:r>
            <a:endParaRPr lang="ja-JP" altLang="en-US" sz="2600" b="1" dirty="0"/>
          </a:p>
        </p:txBody>
      </p:sp>
      <p:sp>
        <p:nvSpPr>
          <p:cNvPr id="8" name="正方形/長方形 7"/>
          <p:cNvSpPr/>
          <p:nvPr/>
        </p:nvSpPr>
        <p:spPr>
          <a:xfrm>
            <a:off x="0" y="1076632"/>
            <a:ext cx="12192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6600" b="1" dirty="0" smtClean="0">
                <a:latin typeface="Franklin Gothic Demi" panose="020B0703020102020204" pitchFamily="34" charset="0"/>
              </a:rPr>
              <a:t>Disclosure</a:t>
            </a:r>
          </a:p>
        </p:txBody>
      </p:sp>
    </p:spTree>
    <p:extLst>
      <p:ext uri="{BB962C8B-B14F-4D97-AF65-F5344CB8AC3E}">
        <p14:creationId xmlns:p14="http://schemas.microsoft.com/office/powerpoint/2010/main" val="297970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741"/>
          <a:stretch/>
        </p:blipFill>
        <p:spPr>
          <a:xfrm>
            <a:off x="152400" y="0"/>
            <a:ext cx="11612880" cy="1069751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870154" y="2569126"/>
            <a:ext cx="11533239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4000" dirty="0"/>
              <a:t>•</a:t>
            </a:r>
            <a:r>
              <a:rPr lang="en-US" altLang="ja-JP" sz="4000" b="1" dirty="0" smtClean="0"/>
              <a:t>I will be discussing “off-label” Uses Of</a:t>
            </a:r>
          </a:p>
          <a:p>
            <a:r>
              <a:rPr lang="en-US" altLang="ja-JP" sz="4000" b="1" dirty="0" smtClean="0"/>
              <a:t> the following medications:</a:t>
            </a:r>
          </a:p>
          <a:p>
            <a:endParaRPr lang="en-US" altLang="ja-JP" sz="2400" b="1" dirty="0" smtClean="0"/>
          </a:p>
          <a:p>
            <a:r>
              <a:rPr lang="en-US" altLang="ja-JP" sz="3200" b="1" dirty="0" smtClean="0"/>
              <a:t>    •List Medications </a:t>
            </a:r>
          </a:p>
          <a:p>
            <a:endParaRPr lang="en-US" altLang="ja-JP" sz="2000" b="1" dirty="0" smtClean="0"/>
          </a:p>
          <a:p>
            <a:r>
              <a:rPr lang="en-US" altLang="ja-JP" sz="3200" b="1" dirty="0" smtClean="0"/>
              <a:t>    •List Medications</a:t>
            </a:r>
          </a:p>
          <a:p>
            <a:endParaRPr lang="en-US" altLang="ja-JP" sz="2000" b="1" dirty="0" smtClean="0"/>
          </a:p>
          <a:p>
            <a:r>
              <a:rPr lang="en-US" altLang="ja-JP" sz="3200" b="1" dirty="0" smtClean="0"/>
              <a:t>    •List Medications</a:t>
            </a:r>
            <a:endParaRPr lang="ja-JP" altLang="en-US" sz="3200" b="1" dirty="0"/>
          </a:p>
        </p:txBody>
      </p:sp>
      <p:sp>
        <p:nvSpPr>
          <p:cNvPr id="8" name="正方形/長方形 7"/>
          <p:cNvSpPr/>
          <p:nvPr/>
        </p:nvSpPr>
        <p:spPr>
          <a:xfrm>
            <a:off x="0" y="1194619"/>
            <a:ext cx="12192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6600" b="1" dirty="0" smtClean="0">
                <a:latin typeface="Franklin Gothic Demi" panose="020B0703020102020204" pitchFamily="34" charset="0"/>
              </a:rPr>
              <a:t>Disclosure</a:t>
            </a:r>
          </a:p>
        </p:txBody>
      </p:sp>
    </p:spTree>
    <p:extLst>
      <p:ext uri="{BB962C8B-B14F-4D97-AF65-F5344CB8AC3E}">
        <p14:creationId xmlns:p14="http://schemas.microsoft.com/office/powerpoint/2010/main" val="411886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130</Words>
  <Application>Microsoft Office PowerPoint</Application>
  <PresentationFormat>ワイド画面</PresentationFormat>
  <Paragraphs>27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游ゴシック</vt:lpstr>
      <vt:lpstr>游ゴシック Light</vt:lpstr>
      <vt:lpstr>Arial</vt:lpstr>
      <vt:lpstr>Franklin Gothic Demi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CHIBA HIKARU</dc:creator>
  <cp:lastModifiedBy>kawano kazuhiro</cp:lastModifiedBy>
  <cp:revision>13</cp:revision>
  <dcterms:created xsi:type="dcterms:W3CDTF">2021-02-02T05:06:49Z</dcterms:created>
  <dcterms:modified xsi:type="dcterms:W3CDTF">2021-02-02T22:14:50Z</dcterms:modified>
</cp:coreProperties>
</file>