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66" d="100"/>
          <a:sy n="66" d="100"/>
        </p:scale>
        <p:origin x="120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lang="en-US" altLang="ja-JP" sz="4000" dirty="0"/>
              <a:t>4</a:t>
            </a:r>
            <a:r>
              <a:rPr kumimoji="1" lang="ja-JP" altLang="en-US" sz="4000" dirty="0"/>
              <a:t>回日本近視学会総会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筆頭演者：近視太郎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近視太郎：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近視花子：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lang="en-US" altLang="ja-JP" sz="4000" dirty="0"/>
              <a:t>4</a:t>
            </a:r>
            <a:r>
              <a:rPr kumimoji="1" lang="ja-JP" altLang="en-US" sz="4000" dirty="0"/>
              <a:t>回日本近視学会総会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筆頭演者：近視太郎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95125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128</Words>
  <Application>Microsoft Office PowerPoint</Application>
  <PresentationFormat>画面に合わせる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テーマ</vt:lpstr>
      <vt:lpstr>第4回日本近視学会総会 利益相反開示  筆頭演者：近視太郎</vt:lpstr>
      <vt:lpstr>第4回日本近視学会総会 利益相反開示  筆頭演者：近視太郎</vt:lpstr>
      <vt:lpstr>Disclosure of the Conflict of interest  First author’s name</vt:lpstr>
      <vt:lpstr>Disclosure of the Conflict of interest  First author’s name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mom-tai</cp:lastModifiedBy>
  <cp:revision>9</cp:revision>
  <dcterms:created xsi:type="dcterms:W3CDTF">2011-06-01T08:04:11Z</dcterms:created>
  <dcterms:modified xsi:type="dcterms:W3CDTF">2021-11-02T12:02:53Z</dcterms:modified>
</cp:coreProperties>
</file>