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FF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1731"/>
          </a:xfrm>
          <a:prstGeom prst="rect">
            <a:avLst/>
          </a:prstGeom>
        </p:spPr>
        <p:txBody>
          <a:bodyPr vert="horz" lIns="94640" tIns="47320" rIns="94640" bIns="473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4" cy="511731"/>
          </a:xfrm>
          <a:prstGeom prst="rect">
            <a:avLst/>
          </a:prstGeom>
        </p:spPr>
        <p:txBody>
          <a:bodyPr vert="horz" lIns="94640" tIns="47320" rIns="94640" bIns="47320" rtlCol="0"/>
          <a:lstStyle>
            <a:lvl1pPr algn="r">
              <a:defRPr sz="1200"/>
            </a:lvl1pPr>
          </a:lstStyle>
          <a:p>
            <a:fld id="{8DE259AE-2A5D-46D6-83E6-4CB508A7D44C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40" tIns="47320" rIns="94640" bIns="473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640" tIns="47320" rIns="94640" bIns="473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4" cy="511731"/>
          </a:xfrm>
          <a:prstGeom prst="rect">
            <a:avLst/>
          </a:prstGeom>
        </p:spPr>
        <p:txBody>
          <a:bodyPr vert="horz" lIns="94640" tIns="47320" rIns="94640" bIns="473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4" cy="511731"/>
          </a:xfrm>
          <a:prstGeom prst="rect">
            <a:avLst/>
          </a:prstGeom>
        </p:spPr>
        <p:txBody>
          <a:bodyPr vert="horz" lIns="94640" tIns="47320" rIns="94640" bIns="47320" rtlCol="0" anchor="b"/>
          <a:lstStyle>
            <a:lvl1pPr algn="r">
              <a:defRPr sz="1200"/>
            </a:lvl1pPr>
          </a:lstStyle>
          <a:p>
            <a:fld id="{849B4D92-8230-47ED-9604-22A7D564A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81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B4D92-8230-47ED-9604-22A7D564ACE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188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6181" y="2130430"/>
            <a:ext cx="7771639" cy="146990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2361" y="3885632"/>
            <a:ext cx="6400800" cy="1753651"/>
          </a:xfrm>
        </p:spPr>
        <p:txBody>
          <a:bodyPr/>
          <a:lstStyle>
            <a:lvl1pPr marL="0" indent="0" algn="ctr">
              <a:buNone/>
              <a:defRPr/>
            </a:lvl1pPr>
            <a:lvl2pPr marL="441701" indent="0" algn="ctr">
              <a:buNone/>
              <a:defRPr/>
            </a:lvl2pPr>
            <a:lvl3pPr marL="883402" indent="0" algn="ctr">
              <a:buNone/>
              <a:defRPr/>
            </a:lvl3pPr>
            <a:lvl4pPr marL="1325103" indent="0" algn="ctr">
              <a:buNone/>
              <a:defRPr/>
            </a:lvl4pPr>
            <a:lvl5pPr marL="1766804" indent="0" algn="ctr">
              <a:buNone/>
              <a:defRPr/>
            </a:lvl5pPr>
            <a:lvl6pPr marL="2208505" indent="0" algn="ctr">
              <a:buNone/>
              <a:defRPr/>
            </a:lvl6pPr>
            <a:lvl7pPr marL="2650206" indent="0" algn="ctr">
              <a:buNone/>
              <a:defRPr/>
            </a:lvl7pPr>
            <a:lvl8pPr marL="3091906" indent="0" algn="ctr">
              <a:buNone/>
              <a:defRPr/>
            </a:lvl8pPr>
            <a:lvl9pPr marL="3533607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A5C9D-825A-4B17-BC3C-E2C77BC8C45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458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0A059-1B77-44A3-8597-66FBF63DC01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639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30541" y="274445"/>
            <a:ext cx="2057020" cy="585170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962" y="274445"/>
            <a:ext cx="6026519" cy="585170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0D5AB-BFC5-408A-AF79-EF744E255D0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4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4182C-BD42-4D24-B81D-ABA4CB6B806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766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696" y="4406610"/>
            <a:ext cx="7771639" cy="1362917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696" y="2907247"/>
            <a:ext cx="7771639" cy="1499363"/>
          </a:xfrm>
        </p:spPr>
        <p:txBody>
          <a:bodyPr anchor="b"/>
          <a:lstStyle>
            <a:lvl1pPr marL="0" indent="0">
              <a:buNone/>
              <a:defRPr sz="1900"/>
            </a:lvl1pPr>
            <a:lvl2pPr marL="441701" indent="0">
              <a:buNone/>
              <a:defRPr sz="1700"/>
            </a:lvl2pPr>
            <a:lvl3pPr marL="883402" indent="0">
              <a:buNone/>
              <a:defRPr sz="1500"/>
            </a:lvl3pPr>
            <a:lvl4pPr marL="1325103" indent="0">
              <a:buNone/>
              <a:defRPr sz="1400"/>
            </a:lvl4pPr>
            <a:lvl5pPr marL="1766804" indent="0">
              <a:buNone/>
              <a:defRPr sz="1400"/>
            </a:lvl5pPr>
            <a:lvl6pPr marL="2208505" indent="0">
              <a:buNone/>
              <a:defRPr sz="1400"/>
            </a:lvl6pPr>
            <a:lvl7pPr marL="2650206" indent="0">
              <a:buNone/>
              <a:defRPr sz="1400"/>
            </a:lvl7pPr>
            <a:lvl8pPr marL="3091906" indent="0">
              <a:buNone/>
              <a:defRPr sz="1400"/>
            </a:lvl8pPr>
            <a:lvl9pPr marL="3533607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12196-1C61-4CCC-85AB-7E289A053AE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381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961" y="1600149"/>
            <a:ext cx="4041009" cy="45260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5031" y="1600149"/>
            <a:ext cx="4042530" cy="45260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5C6E4-A1E7-403B-8D48-D3F2D86825C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269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961" y="274445"/>
            <a:ext cx="8229600" cy="1142741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961" y="1535026"/>
            <a:ext cx="4039487" cy="640370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1701" indent="0">
              <a:buNone/>
              <a:defRPr sz="1900" b="1"/>
            </a:lvl2pPr>
            <a:lvl3pPr marL="883402" indent="0">
              <a:buNone/>
              <a:defRPr sz="1700" b="1"/>
            </a:lvl3pPr>
            <a:lvl4pPr marL="1325103" indent="0">
              <a:buNone/>
              <a:defRPr sz="1500" b="1"/>
            </a:lvl4pPr>
            <a:lvl5pPr marL="1766804" indent="0">
              <a:buNone/>
              <a:defRPr sz="1500" b="1"/>
            </a:lvl5pPr>
            <a:lvl6pPr marL="2208505" indent="0">
              <a:buNone/>
              <a:defRPr sz="1500" b="1"/>
            </a:lvl6pPr>
            <a:lvl7pPr marL="2650206" indent="0">
              <a:buNone/>
              <a:defRPr sz="1500" b="1"/>
            </a:lvl7pPr>
            <a:lvl8pPr marL="3091906" indent="0">
              <a:buNone/>
              <a:defRPr sz="1500" b="1"/>
            </a:lvl8pPr>
            <a:lvl9pPr marL="3533607" indent="0">
              <a:buNone/>
              <a:defRPr sz="15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961" y="2175396"/>
            <a:ext cx="4039487" cy="3950754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31" y="1535026"/>
            <a:ext cx="4042530" cy="640370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1701" indent="0">
              <a:buNone/>
              <a:defRPr sz="1900" b="1"/>
            </a:lvl2pPr>
            <a:lvl3pPr marL="883402" indent="0">
              <a:buNone/>
              <a:defRPr sz="1700" b="1"/>
            </a:lvl3pPr>
            <a:lvl4pPr marL="1325103" indent="0">
              <a:buNone/>
              <a:defRPr sz="1500" b="1"/>
            </a:lvl4pPr>
            <a:lvl5pPr marL="1766804" indent="0">
              <a:buNone/>
              <a:defRPr sz="1500" b="1"/>
            </a:lvl5pPr>
            <a:lvl6pPr marL="2208505" indent="0">
              <a:buNone/>
              <a:defRPr sz="1500" b="1"/>
            </a:lvl6pPr>
            <a:lvl7pPr marL="2650206" indent="0">
              <a:buNone/>
              <a:defRPr sz="1500" b="1"/>
            </a:lvl7pPr>
            <a:lvl8pPr marL="3091906" indent="0">
              <a:buNone/>
              <a:defRPr sz="1500" b="1"/>
            </a:lvl8pPr>
            <a:lvl9pPr marL="3533607" indent="0">
              <a:buNone/>
              <a:defRPr sz="15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31" y="2175396"/>
            <a:ext cx="4042530" cy="3950754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6861D-E694-4417-B14E-62A8D8DCEA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700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5BB38-5868-4620-8E32-AF57BCE545A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083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6D926-C2FE-4889-B2F3-D6B841868B7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329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962" y="272894"/>
            <a:ext cx="3007934" cy="116289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441" y="272894"/>
            <a:ext cx="5112120" cy="585325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962" y="1435792"/>
            <a:ext cx="3007934" cy="4690357"/>
          </a:xfrm>
        </p:spPr>
        <p:txBody>
          <a:bodyPr/>
          <a:lstStyle>
            <a:lvl1pPr marL="0" indent="0">
              <a:buNone/>
              <a:defRPr sz="1400"/>
            </a:lvl1pPr>
            <a:lvl2pPr marL="441701" indent="0">
              <a:buNone/>
              <a:defRPr sz="1200"/>
            </a:lvl2pPr>
            <a:lvl3pPr marL="883402" indent="0">
              <a:buNone/>
              <a:defRPr sz="1000"/>
            </a:lvl3pPr>
            <a:lvl4pPr marL="1325103" indent="0">
              <a:buNone/>
              <a:defRPr sz="900"/>
            </a:lvl4pPr>
            <a:lvl5pPr marL="1766804" indent="0">
              <a:buNone/>
              <a:defRPr sz="900"/>
            </a:lvl5pPr>
            <a:lvl6pPr marL="2208505" indent="0">
              <a:buNone/>
              <a:defRPr sz="900"/>
            </a:lvl6pPr>
            <a:lvl7pPr marL="2650206" indent="0">
              <a:buNone/>
              <a:defRPr sz="900"/>
            </a:lvl7pPr>
            <a:lvl8pPr marL="3091906" indent="0">
              <a:buNone/>
              <a:defRPr sz="900"/>
            </a:lvl8pPr>
            <a:lvl9pPr marL="3533607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5A08C-49EB-41CC-BFF3-5FAC39018ED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379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5" y="4800445"/>
            <a:ext cx="5486400" cy="567494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5" y="612461"/>
            <a:ext cx="5486400" cy="4115110"/>
          </a:xfrm>
        </p:spPr>
        <p:txBody>
          <a:bodyPr/>
          <a:lstStyle>
            <a:lvl1pPr marL="0" indent="0">
              <a:buNone/>
              <a:defRPr sz="3100"/>
            </a:lvl1pPr>
            <a:lvl2pPr marL="441701" indent="0">
              <a:buNone/>
              <a:defRPr sz="2700"/>
            </a:lvl2pPr>
            <a:lvl3pPr marL="883402" indent="0">
              <a:buNone/>
              <a:defRPr sz="2300"/>
            </a:lvl3pPr>
            <a:lvl4pPr marL="1325103" indent="0">
              <a:buNone/>
              <a:defRPr sz="1900"/>
            </a:lvl4pPr>
            <a:lvl5pPr marL="1766804" indent="0">
              <a:buNone/>
              <a:defRPr sz="1900"/>
            </a:lvl5pPr>
            <a:lvl6pPr marL="2208505" indent="0">
              <a:buNone/>
              <a:defRPr sz="1900"/>
            </a:lvl6pPr>
            <a:lvl7pPr marL="2650206" indent="0">
              <a:buNone/>
              <a:defRPr sz="1900"/>
            </a:lvl7pPr>
            <a:lvl8pPr marL="3091906" indent="0">
              <a:buNone/>
              <a:defRPr sz="1900"/>
            </a:lvl8pPr>
            <a:lvl9pPr marL="3533607" indent="0">
              <a:buNone/>
              <a:defRPr sz="19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5" y="5367940"/>
            <a:ext cx="5486400" cy="804726"/>
          </a:xfrm>
        </p:spPr>
        <p:txBody>
          <a:bodyPr/>
          <a:lstStyle>
            <a:lvl1pPr marL="0" indent="0">
              <a:buNone/>
              <a:defRPr sz="1400"/>
            </a:lvl1pPr>
            <a:lvl2pPr marL="441701" indent="0">
              <a:buNone/>
              <a:defRPr sz="1200"/>
            </a:lvl2pPr>
            <a:lvl3pPr marL="883402" indent="0">
              <a:buNone/>
              <a:defRPr sz="1000"/>
            </a:lvl3pPr>
            <a:lvl4pPr marL="1325103" indent="0">
              <a:buNone/>
              <a:defRPr sz="900"/>
            </a:lvl4pPr>
            <a:lvl5pPr marL="1766804" indent="0">
              <a:buNone/>
              <a:defRPr sz="900"/>
            </a:lvl5pPr>
            <a:lvl6pPr marL="2208505" indent="0">
              <a:buNone/>
              <a:defRPr sz="900"/>
            </a:lvl6pPr>
            <a:lvl7pPr marL="2650206" indent="0">
              <a:buNone/>
              <a:defRPr sz="900"/>
            </a:lvl7pPr>
            <a:lvl8pPr marL="3091906" indent="0">
              <a:buNone/>
              <a:defRPr sz="900"/>
            </a:lvl8pPr>
            <a:lvl9pPr marL="3533607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C17A6-3DDB-4991-B623-FAD6D1B42C9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903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961" y="274445"/>
            <a:ext cx="8229600" cy="1144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436" tIns="43218" rIns="86436" bIns="432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961" y="1600149"/>
            <a:ext cx="8229600" cy="452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436" tIns="43218" rIns="86436" bIns="432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962" y="6245540"/>
            <a:ext cx="2133093" cy="476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436" tIns="43218" rIns="86436" bIns="43218" numCol="1" anchor="t" anchorCtr="0" compatLnSpc="1">
            <a:prstTxWarp prst="textNoShape">
              <a:avLst/>
            </a:prstTxWarp>
          </a:bodyPr>
          <a:lstStyle>
            <a:lvl1pPr algn="l" defTabSz="864998">
              <a:defRPr sz="1400" b="0"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5088" y="6245540"/>
            <a:ext cx="2893825" cy="476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436" tIns="43218" rIns="86436" bIns="43218" numCol="1" anchor="t" anchorCtr="0" compatLnSpc="1">
            <a:prstTxWarp prst="textNoShape">
              <a:avLst/>
            </a:prstTxWarp>
          </a:bodyPr>
          <a:lstStyle>
            <a:lvl1pPr defTabSz="864998">
              <a:defRPr sz="1400" b="0">
                <a:ea typeface="+mn-ea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2947" y="6245540"/>
            <a:ext cx="2134614" cy="476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436" tIns="43218" rIns="86436" bIns="43218" numCol="1" anchor="t" anchorCtr="0" compatLnSpc="1">
            <a:prstTxWarp prst="textNoShape">
              <a:avLst/>
            </a:prstTxWarp>
          </a:bodyPr>
          <a:lstStyle>
            <a:lvl1pPr algn="r" defTabSz="864998">
              <a:defRPr sz="1400" b="0"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679D4D-9F47-4DA9-B55F-C77CBF361537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864998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64998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864998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864998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864998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41701" algn="ctr" defTabSz="864998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883402" algn="ctr" defTabSz="864998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25103" algn="ctr" defTabSz="864998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766804" algn="ctr" defTabSz="864998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23608" indent="-323608" algn="l" defTabSz="864998" rtl="0" eaLnBrk="0" fontAlgn="base" hangingPunct="0">
        <a:spcBef>
          <a:spcPct val="20000"/>
        </a:spcBef>
        <a:spcAft>
          <a:spcPct val="0"/>
        </a:spcAft>
        <a:buChar char="•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700894" indent="-268395" algn="l" defTabSz="864998" rtl="0" eaLnBrk="0" fontAlgn="base" hangingPunct="0">
        <a:spcBef>
          <a:spcPct val="20000"/>
        </a:spcBef>
        <a:spcAft>
          <a:spcPct val="0"/>
        </a:spcAft>
        <a:buChar char="–"/>
        <a:defRPr kumimoji="1" sz="2600">
          <a:solidFill>
            <a:schemeClr val="tx1"/>
          </a:solidFill>
          <a:latin typeface="+mn-lt"/>
          <a:ea typeface="+mn-ea"/>
        </a:defRPr>
      </a:lvl2pPr>
      <a:lvl3pPr marL="1081248" indent="-216250" algn="l" defTabSz="864998" rtl="0" eaLnBrk="0" fontAlgn="base" hangingPunct="0">
        <a:spcBef>
          <a:spcPct val="20000"/>
        </a:spcBef>
        <a:spcAft>
          <a:spcPct val="0"/>
        </a:spcAft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513746" indent="-216250" algn="l" defTabSz="864998" rtl="0" eaLnBrk="0" fontAlgn="base" hangingPunct="0">
        <a:spcBef>
          <a:spcPct val="20000"/>
        </a:spcBef>
        <a:spcAft>
          <a:spcPct val="0"/>
        </a:spcAft>
        <a:buChar char="–"/>
        <a:defRPr kumimoji="1" sz="1900">
          <a:solidFill>
            <a:schemeClr val="tx1"/>
          </a:solidFill>
          <a:latin typeface="+mn-lt"/>
          <a:ea typeface="+mn-ea"/>
        </a:defRPr>
      </a:lvl4pPr>
      <a:lvl5pPr marL="1944711" indent="-216250" algn="l" defTabSz="864998" rtl="0" eaLnBrk="0" fontAlgn="base" hangingPunct="0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5pPr>
      <a:lvl6pPr marL="2386412" indent="-216250" algn="l" defTabSz="864998" rtl="0" fontAlgn="base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6pPr>
      <a:lvl7pPr marL="2828113" indent="-216250" algn="l" defTabSz="864998" rtl="0" fontAlgn="base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7pPr>
      <a:lvl8pPr marL="3269814" indent="-216250" algn="l" defTabSz="864998" rtl="0" fontAlgn="base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8pPr>
      <a:lvl9pPr marL="3711515" indent="-216250" algn="l" defTabSz="864998" rtl="0" fontAlgn="base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41701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83402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25103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66804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08505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50206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91906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533607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3"/>
          <p:cNvSpPr>
            <a:spLocks noChangeArrowheads="1"/>
          </p:cNvSpPr>
          <p:nvPr/>
        </p:nvSpPr>
        <p:spPr bwMode="auto">
          <a:xfrm>
            <a:off x="148617" y="1963458"/>
            <a:ext cx="8887879" cy="2329637"/>
          </a:xfrm>
          <a:prstGeom prst="flowChartAlternateProcess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32" tIns="44166" rIns="88332" bIns="44166" anchor="ctr"/>
          <a:lstStyle>
            <a:lvl1pPr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2051" name="AutoShape 4"/>
          <p:cNvSpPr>
            <a:spLocks noChangeArrowheads="1"/>
          </p:cNvSpPr>
          <p:nvPr/>
        </p:nvSpPr>
        <p:spPr bwMode="auto">
          <a:xfrm flipV="1">
            <a:off x="146741" y="4437110"/>
            <a:ext cx="8889729" cy="2304257"/>
          </a:xfrm>
          <a:prstGeom prst="flowChartAlternateProcess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32" tIns="44166" rIns="88332" bIns="44166" anchor="ctr"/>
          <a:lstStyle>
            <a:lvl1pPr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397146" y="2155400"/>
            <a:ext cx="1253687" cy="318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sz="1500" b="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会合名　：</a:t>
            </a:r>
          </a:p>
        </p:txBody>
      </p:sp>
      <p:sp>
        <p:nvSpPr>
          <p:cNvPr id="2054" name="Text Box 7"/>
          <p:cNvSpPr txBox="1">
            <a:spLocks noChangeArrowheads="1"/>
          </p:cNvSpPr>
          <p:nvPr/>
        </p:nvSpPr>
        <p:spPr bwMode="auto">
          <a:xfrm>
            <a:off x="397146" y="4514351"/>
            <a:ext cx="4939100" cy="318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 sz="1500" b="0" dirty="0">
                <a:solidFill>
                  <a:srgbClr val="000000"/>
                </a:solidFill>
                <a:ea typeface="ＭＳ Ｐゴシック" pitchFamily="50" charset="-128"/>
              </a:rPr>
              <a:t>送付内容　：　　</a:t>
            </a:r>
            <a:r>
              <a:rPr lang="ja-JP" altLang="en-US" sz="1200" b="0" dirty="0">
                <a:solidFill>
                  <a:srgbClr val="000000"/>
                </a:solidFill>
                <a:ea typeface="ＭＳ Ｐゴシック" pitchFamily="50" charset="-128"/>
              </a:rPr>
              <a:t>　</a:t>
            </a:r>
            <a:r>
              <a:rPr lang="ja-JP" altLang="en-US" sz="1400" b="0" dirty="0">
                <a:solidFill>
                  <a:srgbClr val="000000"/>
                </a:solidFill>
                <a:ea typeface="ＭＳ Ｐゴシック" pitchFamily="50" charset="-128"/>
              </a:rPr>
              <a:t>＜送付物の内容にチェックをご記入ください＞</a:t>
            </a:r>
          </a:p>
        </p:txBody>
      </p:sp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380126" y="3679452"/>
            <a:ext cx="1152107" cy="32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 sz="1500" b="0" dirty="0">
                <a:solidFill>
                  <a:srgbClr val="000000"/>
                </a:solidFill>
                <a:ea typeface="ＭＳ Ｐゴシック" pitchFamily="50" charset="-128"/>
              </a:rPr>
              <a:t>担当者名：</a:t>
            </a:r>
          </a:p>
        </p:txBody>
      </p:sp>
      <p:sp>
        <p:nvSpPr>
          <p:cNvPr id="2057" name="Text Box 10"/>
          <p:cNvSpPr txBox="1">
            <a:spLocks noChangeArrowheads="1"/>
          </p:cNvSpPr>
          <p:nvPr/>
        </p:nvSpPr>
        <p:spPr bwMode="auto">
          <a:xfrm>
            <a:off x="397146" y="2904736"/>
            <a:ext cx="1109314" cy="318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 sz="1500" b="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ご所属　：</a:t>
            </a:r>
          </a:p>
        </p:txBody>
      </p:sp>
      <p:sp>
        <p:nvSpPr>
          <p:cNvPr id="2059" name="Line 17"/>
          <p:cNvSpPr>
            <a:spLocks noChangeShapeType="1"/>
          </p:cNvSpPr>
          <p:nvPr/>
        </p:nvSpPr>
        <p:spPr bwMode="auto">
          <a:xfrm flipH="1">
            <a:off x="7574590" y="4686787"/>
            <a:ext cx="1036117" cy="6527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8332" tIns="44166" rIns="88332" bIns="44166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2200" b="1">
              <a:solidFill>
                <a:srgbClr val="000000"/>
              </a:solidFill>
              <a:ea typeface="HGP創英角ｺﾞｼｯｸUB" pitchFamily="50" charset="-128"/>
            </a:endParaRPr>
          </a:p>
        </p:txBody>
      </p:sp>
      <p:sp>
        <p:nvSpPr>
          <p:cNvPr id="2060" name="Text Box 19"/>
          <p:cNvSpPr txBox="1">
            <a:spLocks noChangeArrowheads="1"/>
          </p:cNvSpPr>
          <p:nvPr/>
        </p:nvSpPr>
        <p:spPr bwMode="auto">
          <a:xfrm>
            <a:off x="8408732" y="5142851"/>
            <a:ext cx="443148" cy="441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 dirty="0">
                <a:solidFill>
                  <a:srgbClr val="000000"/>
                </a:solidFill>
                <a:ea typeface="ＭＳ Ｐゴシック" pitchFamily="50" charset="-128"/>
              </a:rPr>
              <a:t>個</a:t>
            </a:r>
          </a:p>
        </p:txBody>
      </p:sp>
      <p:sp>
        <p:nvSpPr>
          <p:cNvPr id="2061" name="AutoShape 21"/>
          <p:cNvSpPr>
            <a:spLocks noChangeArrowheads="1"/>
          </p:cNvSpPr>
          <p:nvPr/>
        </p:nvSpPr>
        <p:spPr bwMode="auto">
          <a:xfrm>
            <a:off x="7401924" y="4530246"/>
            <a:ext cx="1449956" cy="1054361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32" tIns="44166" rIns="88332" bIns="44166" anchor="ctr"/>
          <a:lstStyle>
            <a:lvl1pPr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2062" name="Text Box 22"/>
          <p:cNvSpPr txBox="1">
            <a:spLocks noChangeArrowheads="1"/>
          </p:cNvSpPr>
          <p:nvPr/>
        </p:nvSpPr>
        <p:spPr bwMode="auto">
          <a:xfrm>
            <a:off x="397146" y="4761847"/>
            <a:ext cx="6106703" cy="678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ja-JP" sz="1800" b="0" dirty="0">
                <a:solidFill>
                  <a:srgbClr val="000000"/>
                </a:solidFill>
                <a:latin typeface="HGP創英角ｺﾞｼｯｸUB" pitchFamily="50" charset="-128"/>
                <a:ea typeface="ＭＳ Ｐゴシック" pitchFamily="50" charset="-128"/>
              </a:rPr>
              <a:t>□</a:t>
            </a:r>
            <a:r>
              <a:rPr lang="ja-JP" altLang="en-US" sz="1800" b="0" dirty="0">
                <a:solidFill>
                  <a:srgbClr val="000000"/>
                </a:solidFill>
                <a:latin typeface="HGP創英角ｺﾞｼｯｸUB" pitchFamily="50" charset="-128"/>
                <a:ea typeface="ＭＳ Ｐゴシック" pitchFamily="50" charset="-128"/>
              </a:rPr>
              <a:t>チラシ　　   （      ）枚</a:t>
            </a:r>
            <a:r>
              <a:rPr lang="ja-JP" altLang="en-US" sz="1700" b="0" dirty="0">
                <a:solidFill>
                  <a:srgbClr val="000000"/>
                </a:solidFill>
                <a:latin typeface="HGP創英角ｺﾞｼｯｸUB" pitchFamily="50" charset="-128"/>
                <a:ea typeface="ＭＳ Ｐゴシック" pitchFamily="50" charset="-128"/>
              </a:rPr>
              <a:t>　　</a:t>
            </a:r>
            <a:r>
              <a:rPr lang="ja-JP" altLang="en-US" sz="1800" b="0" dirty="0">
                <a:solidFill>
                  <a:srgbClr val="000000"/>
                </a:solidFill>
                <a:latin typeface="HGP創英角ｺﾞｼｯｸUB" pitchFamily="50" charset="-128"/>
                <a:ea typeface="ＭＳ Ｐゴシック" pitchFamily="50" charset="-128"/>
              </a:rPr>
              <a:t>□ポスター  　（　　　）枚</a:t>
            </a:r>
            <a:endParaRPr lang="en-US" altLang="ja-JP" sz="1800" b="0" dirty="0">
              <a:solidFill>
                <a:srgbClr val="000000"/>
              </a:solidFill>
              <a:latin typeface="HGP創英角ｺﾞｼｯｸUB" pitchFamily="50" charset="-128"/>
              <a:ea typeface="ＭＳ Ｐゴシック" pitchFamily="50" charset="-128"/>
            </a:endParaRP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ja-JP" altLang="en-US" sz="1700" b="0" dirty="0">
                <a:solidFill>
                  <a:srgbClr val="000000"/>
                </a:solidFill>
                <a:latin typeface="HGP創英角ｺﾞｼｯｸUB" pitchFamily="50" charset="-128"/>
                <a:ea typeface="ＭＳ Ｐゴシック" pitchFamily="50" charset="-128"/>
              </a:rPr>
              <a:t>会期終了後、残部は破棄させていただきますのでご了承ください。</a:t>
            </a:r>
            <a:endParaRPr lang="en-US" altLang="ja-JP" sz="1800" b="0" dirty="0">
              <a:solidFill>
                <a:srgbClr val="000000"/>
              </a:solidFill>
              <a:latin typeface="HGP創英角ｺﾞｼｯｸUB" pitchFamily="50" charset="-128"/>
              <a:ea typeface="ＭＳ Ｐゴシック" pitchFamily="50" charset="-128"/>
            </a:endParaRPr>
          </a:p>
        </p:txBody>
      </p:sp>
      <p:sp>
        <p:nvSpPr>
          <p:cNvPr id="2064" name="Line 29"/>
          <p:cNvSpPr>
            <a:spLocks noChangeShapeType="1"/>
          </p:cNvSpPr>
          <p:nvPr/>
        </p:nvSpPr>
        <p:spPr bwMode="auto">
          <a:xfrm>
            <a:off x="380126" y="2636912"/>
            <a:ext cx="835131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32" tIns="44166" rIns="88332" bIns="44166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2200" b="1">
              <a:solidFill>
                <a:srgbClr val="000000"/>
              </a:solidFill>
              <a:ea typeface="HGP創英角ｺﾞｼｯｸUB" pitchFamily="50" charset="-128"/>
            </a:endParaRPr>
          </a:p>
        </p:txBody>
      </p:sp>
      <p:sp>
        <p:nvSpPr>
          <p:cNvPr id="2067" name="Line 34"/>
          <p:cNvSpPr>
            <a:spLocks noChangeShapeType="1"/>
          </p:cNvSpPr>
          <p:nvPr/>
        </p:nvSpPr>
        <p:spPr bwMode="auto">
          <a:xfrm>
            <a:off x="362108" y="3356992"/>
            <a:ext cx="835131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32" tIns="44166" rIns="88332" bIns="44166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2200" b="1">
              <a:solidFill>
                <a:srgbClr val="000000"/>
              </a:solidFill>
              <a:ea typeface="HGP創英角ｺﾞｼｯｸUB" pitchFamily="50" charset="-128"/>
            </a:endParaRPr>
          </a:p>
        </p:txBody>
      </p:sp>
      <p:sp>
        <p:nvSpPr>
          <p:cNvPr id="2068" name="Line 35"/>
          <p:cNvSpPr>
            <a:spLocks noChangeShapeType="1"/>
          </p:cNvSpPr>
          <p:nvPr/>
        </p:nvSpPr>
        <p:spPr bwMode="auto">
          <a:xfrm>
            <a:off x="397146" y="4077072"/>
            <a:ext cx="835131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32" tIns="44166" rIns="88332" bIns="44166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2200" b="1">
              <a:solidFill>
                <a:srgbClr val="000000"/>
              </a:solidFill>
              <a:ea typeface="HGP創英角ｺﾞｼｯｸUB" pitchFamily="50" charset="-128"/>
            </a:endParaRPr>
          </a:p>
        </p:txBody>
      </p:sp>
      <p:sp>
        <p:nvSpPr>
          <p:cNvPr id="2069" name="Rectangle 37"/>
          <p:cNvSpPr>
            <a:spLocks noGrp="1" noChangeArrowheads="1"/>
          </p:cNvSpPr>
          <p:nvPr>
            <p:ph type="title"/>
          </p:nvPr>
        </p:nvSpPr>
        <p:spPr>
          <a:xfrm>
            <a:off x="165665" y="204934"/>
            <a:ext cx="8851879" cy="1682643"/>
          </a:xfrm>
          <a:solidFill>
            <a:srgbClr val="FFC000"/>
          </a:solidFill>
          <a:ln w="12700">
            <a:solidFill>
              <a:schemeClr val="tx1"/>
            </a:solidFill>
          </a:ln>
        </p:spPr>
        <p:txBody>
          <a:bodyPr/>
          <a:lstStyle/>
          <a:p>
            <a:pPr marL="0" algn="l" eaLnBrk="1" hangingPunct="1">
              <a:lnSpc>
                <a:spcPct val="110000"/>
              </a:lnSpc>
              <a:defRPr/>
            </a:pPr>
            <a:r>
              <a:rPr lang="zh-CN" altLang="en-US" sz="2400" b="1" dirty="0">
                <a:latin typeface="+mj-ea"/>
              </a:rPr>
              <a:t>第</a:t>
            </a:r>
            <a:r>
              <a:rPr lang="en-US" altLang="zh-CN" sz="2400" b="1" dirty="0">
                <a:latin typeface="+mj-ea"/>
              </a:rPr>
              <a:t>4</a:t>
            </a:r>
            <a:r>
              <a:rPr lang="zh-CN" altLang="en-US" sz="2400" b="1" dirty="0">
                <a:latin typeface="+mj-ea"/>
              </a:rPr>
              <a:t>回日本近視学会総会</a:t>
            </a:r>
            <a:r>
              <a:rPr lang="ja-JP" altLang="en-US" sz="2400" b="1" dirty="0">
                <a:latin typeface="+mj-ea"/>
              </a:rPr>
              <a:t>　運営事務局　　</a:t>
            </a:r>
            <a:br>
              <a:rPr lang="en-US" altLang="ja-JP" sz="2400" b="1" dirty="0">
                <a:latin typeface="+mj-ea"/>
              </a:rPr>
            </a:br>
            <a:r>
              <a:rPr lang="ja-JP" altLang="en-US" sz="2400" b="1" dirty="0">
                <a:latin typeface="+mj-ea"/>
              </a:rPr>
              <a:t>ナレッジキャピタル コングレコンベンションセンター</a:t>
            </a:r>
            <a:r>
              <a:rPr lang="ja-JP" altLang="en-US" sz="2400" b="1" dirty="0">
                <a:solidFill>
                  <a:schemeClr val="tx1"/>
                </a:solidFill>
                <a:latin typeface="+mj-ea"/>
              </a:rPr>
              <a:t>　</a:t>
            </a:r>
            <a:br>
              <a:rPr lang="en-US" altLang="ja-JP" sz="2400" b="1" dirty="0">
                <a:solidFill>
                  <a:schemeClr val="tx1"/>
                </a:solidFill>
                <a:latin typeface="+mj-ea"/>
              </a:rPr>
            </a:br>
            <a:r>
              <a:rPr lang="ja-JP" altLang="en-US" sz="2400" b="1" dirty="0">
                <a:solidFill>
                  <a:schemeClr val="tx1"/>
                </a:solidFill>
                <a:latin typeface="+mj-ea"/>
              </a:rPr>
              <a:t>ルーム</a:t>
            </a:r>
            <a:r>
              <a:rPr lang="en-US" altLang="ja-JP" sz="2400" b="1" dirty="0">
                <a:solidFill>
                  <a:schemeClr val="tx1"/>
                </a:solidFill>
                <a:latin typeface="+mj-ea"/>
              </a:rPr>
              <a:t>4</a:t>
            </a:r>
            <a:r>
              <a:rPr lang="ja-JP" altLang="en-US" sz="2400" b="1" dirty="0">
                <a:solidFill>
                  <a:schemeClr val="tx1"/>
                </a:solidFill>
                <a:latin typeface="+mj-ea"/>
              </a:rPr>
              <a:t>　運営本部　（株）コングレ　宛</a:t>
            </a:r>
            <a:br>
              <a:rPr lang="ja-JP" altLang="en-US" sz="1400" b="1" dirty="0">
                <a:latin typeface="+mj-ea"/>
              </a:rPr>
            </a:br>
            <a:r>
              <a:rPr lang="ja-JP" altLang="en-US" sz="2800" b="1" u="sng" dirty="0">
                <a:latin typeface="+mj-ea"/>
              </a:rPr>
              <a:t>ポスター・チラシ設置　送付票</a:t>
            </a:r>
            <a:r>
              <a:rPr lang="ja-JP" altLang="en-US" sz="2300" u="sng" dirty="0">
                <a:latin typeface="+mj-ea"/>
              </a:rPr>
              <a:t>　</a:t>
            </a:r>
            <a:r>
              <a:rPr lang="ja-JP" altLang="en-US" sz="2300" u="sng" dirty="0"/>
              <a:t>　　　　</a:t>
            </a:r>
            <a:r>
              <a:rPr lang="ja-JP" altLang="en-US" sz="2300" dirty="0"/>
              <a:t>　　　　　</a:t>
            </a:r>
            <a:endParaRPr lang="ja-JP" altLang="en-US" sz="1600" dirty="0"/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4211959" y="3717032"/>
            <a:ext cx="1440803" cy="318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 sz="1500" b="0" dirty="0">
                <a:solidFill>
                  <a:srgbClr val="000000"/>
                </a:solidFill>
                <a:ea typeface="ＭＳ Ｐゴシック" pitchFamily="50" charset="-128"/>
              </a:rPr>
              <a:t>当日連絡先：</a:t>
            </a: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5652762" y="1352947"/>
            <a:ext cx="3239692" cy="4431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 algn="ctr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  <a:extLst/>
        </p:spPr>
        <p:txBody>
          <a:bodyPr wrap="square" lIns="88332" tIns="44166" rIns="88332" bIns="44166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b="0" dirty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5</a:t>
            </a:r>
            <a:r>
              <a:rPr lang="ja-JP" altLang="en-US" b="0" dirty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月</a:t>
            </a:r>
            <a:r>
              <a:rPr lang="en-US" altLang="ja-JP" b="0" dirty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13</a:t>
            </a:r>
            <a:r>
              <a:rPr lang="ja-JP" altLang="en-US" b="0" dirty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日（金）</a:t>
            </a:r>
            <a:r>
              <a:rPr lang="en-US" altLang="ja-JP" b="0" dirty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AM</a:t>
            </a:r>
            <a:r>
              <a:rPr lang="ja-JP" altLang="en-US" b="0" dirty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必着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485920" y="5631541"/>
            <a:ext cx="8406534" cy="1113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lnSpc>
                <a:spcPts val="1600"/>
              </a:lnSpc>
              <a:spcAft>
                <a:spcPct val="0"/>
              </a:spcAft>
            </a:pPr>
            <a:r>
              <a:rPr lang="en-US" altLang="zh-CN" sz="1600" dirty="0">
                <a:solidFill>
                  <a:srgbClr val="000000"/>
                </a:solidFill>
                <a:latin typeface="+mj-ea"/>
                <a:ea typeface="+mj-ea"/>
              </a:rPr>
              <a:t>【</a:t>
            </a:r>
            <a:r>
              <a:rPr lang="zh-CN" altLang="en-US" sz="1600" dirty="0">
                <a:solidFill>
                  <a:srgbClr val="000000"/>
                </a:solidFill>
                <a:latin typeface="+mj-ea"/>
                <a:ea typeface="+mj-ea"/>
              </a:rPr>
              <a:t>送付先</a:t>
            </a:r>
            <a:r>
              <a:rPr lang="en-US" altLang="zh-CN" sz="1600" dirty="0">
                <a:solidFill>
                  <a:srgbClr val="000000"/>
                </a:solidFill>
                <a:latin typeface="+mj-ea"/>
                <a:ea typeface="+mj-ea"/>
              </a:rPr>
              <a:t>】</a:t>
            </a:r>
          </a:p>
          <a:p>
            <a:pPr eaLnBrk="1" fontAlgn="base" hangingPunct="1">
              <a:lnSpc>
                <a:spcPts val="1600"/>
              </a:lnSpc>
              <a:spcAft>
                <a:spcPct val="0"/>
              </a:spcAft>
            </a:pPr>
            <a:r>
              <a:rPr lang="ja-JP" altLang="en-US" sz="1600" dirty="0">
                <a:latin typeface="+mj-ea"/>
                <a:ea typeface="+mj-ea"/>
              </a:rPr>
              <a:t>〒</a:t>
            </a:r>
            <a:r>
              <a:rPr lang="en-US" altLang="ja-JP" sz="1600" dirty="0">
                <a:latin typeface="+mj-ea"/>
                <a:ea typeface="+mj-ea"/>
              </a:rPr>
              <a:t>530-0011 </a:t>
            </a:r>
            <a:r>
              <a:rPr lang="ja-JP" altLang="en-US" sz="1600" dirty="0">
                <a:latin typeface="+mj-ea"/>
                <a:ea typeface="+mj-ea"/>
              </a:rPr>
              <a:t>大阪市北区大深町</a:t>
            </a:r>
            <a:r>
              <a:rPr lang="en-US" altLang="ja-JP" sz="1600" dirty="0">
                <a:latin typeface="+mj-ea"/>
                <a:ea typeface="+mj-ea"/>
              </a:rPr>
              <a:t>3-1 </a:t>
            </a:r>
            <a:r>
              <a:rPr lang="ja-JP" altLang="en-US" sz="1600" dirty="0">
                <a:latin typeface="+mj-ea"/>
                <a:ea typeface="+mj-ea"/>
              </a:rPr>
              <a:t>グランフロント大阪 北館 </a:t>
            </a:r>
            <a:r>
              <a:rPr lang="en-US" altLang="ja-JP" sz="1600" dirty="0">
                <a:latin typeface="+mj-ea"/>
                <a:ea typeface="+mj-ea"/>
              </a:rPr>
              <a:t>B2F</a:t>
            </a:r>
          </a:p>
          <a:p>
            <a:pPr eaLnBrk="1" fontAlgn="base" hangingPunct="1">
              <a:lnSpc>
                <a:spcPts val="1600"/>
              </a:lnSpc>
              <a:spcAft>
                <a:spcPct val="0"/>
              </a:spcAft>
            </a:pPr>
            <a:r>
              <a:rPr lang="ja-JP" altLang="en-US" sz="1600" dirty="0">
                <a:latin typeface="+mj-ea"/>
                <a:ea typeface="+mj-ea"/>
              </a:rPr>
              <a:t>ナレッジキャピタル コングレコンベンションセンター</a:t>
            </a:r>
            <a:r>
              <a:rPr lang="zh-CN" altLang="en-US" sz="1600" dirty="0">
                <a:latin typeface="+mj-ea"/>
                <a:ea typeface="+mj-ea"/>
              </a:rPr>
              <a:t>　</a:t>
            </a:r>
            <a:r>
              <a:rPr lang="ja-JP" altLang="en-US" sz="1600" dirty="0">
                <a:latin typeface="+mj-ea"/>
                <a:ea typeface="+mj-ea"/>
              </a:rPr>
              <a:t>ルーム</a:t>
            </a:r>
            <a:r>
              <a:rPr lang="en-US" altLang="ja-JP" sz="1600" dirty="0">
                <a:latin typeface="+mj-ea"/>
                <a:ea typeface="+mj-ea"/>
              </a:rPr>
              <a:t>4</a:t>
            </a:r>
          </a:p>
          <a:p>
            <a:pPr eaLnBrk="1" fontAlgn="base" hangingPunct="1">
              <a:lnSpc>
                <a:spcPts val="1600"/>
              </a:lnSpc>
              <a:spcAft>
                <a:spcPct val="0"/>
              </a:spcAft>
            </a:pPr>
            <a:r>
              <a:rPr lang="zh-CN" altLang="en-US" sz="1600" dirty="0">
                <a:latin typeface="+mj-ea"/>
                <a:ea typeface="+mj-ea"/>
              </a:rPr>
              <a:t>第</a:t>
            </a:r>
            <a:r>
              <a:rPr lang="en-US" altLang="zh-CN" sz="1600" dirty="0">
                <a:latin typeface="+mj-ea"/>
                <a:ea typeface="+mj-ea"/>
              </a:rPr>
              <a:t>4</a:t>
            </a:r>
            <a:r>
              <a:rPr lang="zh-CN" altLang="en-US" sz="1600" dirty="0">
                <a:latin typeface="+mj-ea"/>
                <a:ea typeface="+mj-ea"/>
              </a:rPr>
              <a:t>回日本近視学会総会</a:t>
            </a:r>
            <a:r>
              <a:rPr lang="ja-JP" altLang="en-US" sz="1600" dirty="0">
                <a:latin typeface="+mj-ea"/>
                <a:ea typeface="+mj-ea"/>
              </a:rPr>
              <a:t>　</a:t>
            </a:r>
            <a:r>
              <a:rPr lang="zh-CN" altLang="en-US" sz="1600" dirty="0">
                <a:latin typeface="+mj-ea"/>
                <a:ea typeface="+mj-ea"/>
              </a:rPr>
              <a:t>運営本部　</a:t>
            </a:r>
            <a:r>
              <a:rPr lang="ja-JP" altLang="en-US" sz="1600" dirty="0">
                <a:latin typeface="+mj-ea"/>
                <a:ea typeface="+mj-ea"/>
              </a:rPr>
              <a:t>㈱コングレ　</a:t>
            </a:r>
            <a:r>
              <a:rPr lang="zh-CN" altLang="en-US" sz="1600" dirty="0">
                <a:latin typeface="+mj-ea"/>
                <a:ea typeface="+mj-ea"/>
              </a:rPr>
              <a:t>宛</a:t>
            </a:r>
            <a:endParaRPr lang="en-US" altLang="zh-CN" sz="1600" dirty="0">
              <a:latin typeface="+mj-ea"/>
              <a:ea typeface="+mj-ea"/>
            </a:endParaRPr>
          </a:p>
          <a:p>
            <a:pPr eaLnBrk="1" fontAlgn="base" hangingPunct="1">
              <a:lnSpc>
                <a:spcPts val="1600"/>
              </a:lnSpc>
              <a:spcAft>
                <a:spcPct val="0"/>
              </a:spcAft>
            </a:pPr>
            <a:r>
              <a:rPr lang="en-US" altLang="ja-JP" sz="1600" dirty="0">
                <a:solidFill>
                  <a:srgbClr val="000000"/>
                </a:solidFill>
                <a:latin typeface="+mj-ea"/>
                <a:ea typeface="+mj-ea"/>
              </a:rPr>
              <a:t>TEL</a:t>
            </a:r>
            <a:r>
              <a:rPr lang="ja-JP" altLang="en-US" sz="1600" dirty="0">
                <a:solidFill>
                  <a:srgbClr val="000000"/>
                </a:solidFill>
                <a:latin typeface="+mj-ea"/>
                <a:ea typeface="+mj-ea"/>
              </a:rPr>
              <a:t>：</a:t>
            </a:r>
            <a:r>
              <a:rPr lang="en-US" altLang="ja-JP" sz="1600" dirty="0">
                <a:solidFill>
                  <a:srgbClr val="000000"/>
                </a:solidFill>
                <a:latin typeface="+mj-ea"/>
                <a:ea typeface="+mj-ea"/>
              </a:rPr>
              <a:t>06-6292-6911</a:t>
            </a:r>
            <a:r>
              <a:rPr lang="ja-JP" altLang="en-US" sz="1600" dirty="0">
                <a:solidFill>
                  <a:srgbClr val="000000"/>
                </a:solidFill>
                <a:latin typeface="+mj-ea"/>
                <a:ea typeface="+mj-ea"/>
              </a:rPr>
              <a:t>　（会期中</a:t>
            </a:r>
            <a:r>
              <a:rPr lang="en-US" altLang="ja-JP" sz="1600" dirty="0">
                <a:solidFill>
                  <a:srgbClr val="000000"/>
                </a:solidFill>
                <a:latin typeface="+mj-ea"/>
                <a:ea typeface="+mj-ea"/>
              </a:rPr>
              <a:t>5/13-5/15</a:t>
            </a:r>
            <a:r>
              <a:rPr lang="ja-JP" altLang="en-US" sz="1600" dirty="0">
                <a:solidFill>
                  <a:srgbClr val="000000"/>
                </a:solidFill>
                <a:latin typeface="+mj-ea"/>
                <a:ea typeface="+mj-ea"/>
              </a:rPr>
              <a:t>のみ）　</a:t>
            </a:r>
            <a:endParaRPr lang="zh-CN" altLang="en-US" sz="1200" dirty="0">
              <a:solidFill>
                <a:srgbClr val="00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040799051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154</Words>
  <Application>Microsoft Office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ＭＳ Ｐゴシック</vt:lpstr>
      <vt:lpstr>Arial</vt:lpstr>
      <vt:lpstr>Calibri</vt:lpstr>
      <vt:lpstr>標準デザイン</vt:lpstr>
      <vt:lpstr>第4回日本近視学会総会　運営事務局　　 ナレッジキャピタル コングレコンベンションセンター　 ルーム4　運営本部　（株）コングレ　宛 ポスター・チラシ設置　送付票　　　　　　　　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第25回日本緑内障学会　（2014年9月19日（金）～21（日））　　      共催セミナー資料送付 荷札　　　　　　　　　　　　　会場：大阪国際会議場</dc:title>
  <dc:creator>Mamiko Morinaka</dc:creator>
  <cp:lastModifiedBy>mih-ozeki</cp:lastModifiedBy>
  <cp:revision>44</cp:revision>
  <cp:lastPrinted>2021-03-23T03:21:25Z</cp:lastPrinted>
  <dcterms:created xsi:type="dcterms:W3CDTF">2013-12-24T07:43:17Z</dcterms:created>
  <dcterms:modified xsi:type="dcterms:W3CDTF">2022-03-29T08:19:08Z</dcterms:modified>
</cp:coreProperties>
</file>