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719" autoAdjust="0"/>
  </p:normalViewPr>
  <p:slideViewPr>
    <p:cSldViewPr>
      <p:cViewPr varScale="1">
        <p:scale>
          <a:sx n="63" d="100"/>
          <a:sy n="63" d="100"/>
        </p:scale>
        <p:origin x="17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2022/11/18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第</a:t>
            </a:r>
            <a:r>
              <a:rPr lang="en-US" altLang="ja-JP" sz="4000" dirty="0"/>
              <a:t>5</a:t>
            </a:r>
            <a:r>
              <a:rPr kumimoji="1" lang="ja-JP" altLang="en-US" sz="4000" dirty="0" smtClean="0"/>
              <a:t>回</a:t>
            </a:r>
            <a:r>
              <a:rPr kumimoji="1" lang="ja-JP" altLang="en-US" sz="4000" dirty="0"/>
              <a:t>日本近視学会総会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lang="ja-JP" altLang="en-US" sz="3200" dirty="0"/>
              <a:t>筆頭演者：近視太郎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近視太郎：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</a:t>
            </a:r>
            <a:r>
              <a:rPr lang="en-US" altLang="ja-JP" dirty="0" smtClean="0">
                <a:solidFill>
                  <a:srgbClr val="FFFF00"/>
                </a:solidFill>
              </a:rPr>
              <a:t>】 </a:t>
            </a:r>
            <a:r>
              <a:rPr lang="ja-JP" altLang="en-US" dirty="0" smtClean="0">
                <a:solidFill>
                  <a:srgbClr val="FFFF00"/>
                </a:solidFill>
              </a:rPr>
              <a:t>・ ▲</a:t>
            </a:r>
            <a:r>
              <a:rPr lang="ja-JP" altLang="en-US" dirty="0">
                <a:solidFill>
                  <a:srgbClr val="FFFF00"/>
                </a:solidFill>
              </a:rPr>
              <a:t>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近視花子：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第</a:t>
            </a:r>
            <a:r>
              <a:rPr kumimoji="1" lang="en-US" altLang="ja-JP" sz="4000" dirty="0" smtClean="0"/>
              <a:t>5</a:t>
            </a:r>
            <a:r>
              <a:rPr kumimoji="1" lang="ja-JP" altLang="en-US" sz="4000" dirty="0" smtClean="0"/>
              <a:t>回</a:t>
            </a:r>
            <a:r>
              <a:rPr kumimoji="1" lang="ja-JP" altLang="en-US" sz="4000" dirty="0"/>
              <a:t>日本近視学会総会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dirty="0"/>
              <a:t/>
            </a:r>
            <a:br>
              <a:rPr kumimoji="1" lang="en-US" altLang="ja-JP" dirty="0"/>
            </a:br>
            <a:r>
              <a:rPr lang="ja-JP" altLang="en-US" sz="3200" dirty="0"/>
              <a:t>筆頭演者：近視太郎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kumimoji="1" lang="en-US" altLang="ja-JP" sz="4000" dirty="0"/>
              <a:t/>
            </a:r>
            <a:br>
              <a:rPr kumimoji="1"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95125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128</Words>
  <Application>Microsoft Office PowerPoint</Application>
  <PresentationFormat>画面に合わせる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テーマ</vt:lpstr>
      <vt:lpstr>第5回日本近視学会総会 利益相反開示  筆頭演者：近視太郎</vt:lpstr>
      <vt:lpstr>第5回日本近視学会総会 利益相反開示  筆頭演者：近視太郎</vt:lpstr>
      <vt:lpstr>Disclosure of the Conflict of interest  First author’s name</vt:lpstr>
      <vt:lpstr>Disclosure of the Conflict of interest  First author’s name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最上 裕子</cp:lastModifiedBy>
  <cp:revision>11</cp:revision>
  <dcterms:created xsi:type="dcterms:W3CDTF">2011-06-01T08:04:11Z</dcterms:created>
  <dcterms:modified xsi:type="dcterms:W3CDTF">2022-11-18T04:46:39Z</dcterms:modified>
</cp:coreProperties>
</file>