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8DE259AE-2A5D-46D6-83E6-4CB508A7D44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849B4D92-8230-47ED-9604-22A7D564A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4D92-8230-47ED-9604-22A7D564AC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4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81" y="2130430"/>
            <a:ext cx="7771639" cy="14699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61" y="3885632"/>
            <a:ext cx="6400800" cy="1753651"/>
          </a:xfrm>
        </p:spPr>
        <p:txBody>
          <a:bodyPr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5C9D-825A-4B17-BC3C-E2C77BC8C4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A059-1B77-44A3-8597-66FBF63DC0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41" y="274445"/>
            <a:ext cx="2057020" cy="585170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962" y="274445"/>
            <a:ext cx="6026519" cy="5851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D5AB-BFC5-408A-AF79-EF744E255D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182C-BD42-4D24-B81D-ABA4CB6B80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96" y="4406610"/>
            <a:ext cx="7771639" cy="136291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96" y="2907247"/>
            <a:ext cx="7771639" cy="1499363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2196-1C61-4CCC-85AB-7E289A053A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961" y="1600149"/>
            <a:ext cx="4041009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31" y="1600149"/>
            <a:ext cx="4042530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C6E4-A1E7-403B-8D48-D3F2D86825C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1" y="274445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961" y="1535026"/>
            <a:ext cx="4039487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961" y="2175396"/>
            <a:ext cx="4039487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026"/>
            <a:ext cx="4042530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5396"/>
            <a:ext cx="4042530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61D-E694-4417-B14E-62A8D8DCEA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BB38-5868-4620-8E32-AF57BCE545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926-C2FE-4889-B2F3-D6B841868B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2" y="272894"/>
            <a:ext cx="3007934" cy="116289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441" y="272894"/>
            <a:ext cx="5112120" cy="58532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962" y="1435792"/>
            <a:ext cx="3007934" cy="4690357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A08C-49EB-41CC-BFF3-5FAC39018E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5" y="4800445"/>
            <a:ext cx="5486400" cy="5674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5" y="612461"/>
            <a:ext cx="5486400" cy="4115110"/>
          </a:xfrm>
        </p:spPr>
        <p:txBody>
          <a:bodyPr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5" y="5367940"/>
            <a:ext cx="5486400" cy="804726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17A6-3DDB-4991-B623-FAD6D1B42C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961" y="274445"/>
            <a:ext cx="8229600" cy="1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61" y="1600149"/>
            <a:ext cx="8229600" cy="452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962" y="6245540"/>
            <a:ext cx="2133093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l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088" y="6245540"/>
            <a:ext cx="2893825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defTabSz="864998">
              <a:defRPr sz="1400" b="0"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7" y="6245540"/>
            <a:ext cx="2134614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r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79D4D-9F47-4DA9-B55F-C77CBF36153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41701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83402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25103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766804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23608" indent="-323608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0894" indent="-268395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081248" indent="-216250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513746" indent="-216250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44711" indent="-216250" algn="l" defTabSz="864998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386412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28113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269814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11515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4"/>
          <p:cNvSpPr>
            <a:spLocks noChangeArrowheads="1"/>
          </p:cNvSpPr>
          <p:nvPr/>
        </p:nvSpPr>
        <p:spPr bwMode="auto">
          <a:xfrm flipV="1">
            <a:off x="146741" y="4437110"/>
            <a:ext cx="8889729" cy="2304257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97146" y="4514351"/>
            <a:ext cx="4939100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送付内容　：　　</a:t>
            </a:r>
            <a:r>
              <a:rPr lang="ja-JP" altLang="en-US" sz="1200" b="0" dirty="0">
                <a:solidFill>
                  <a:srgbClr val="000000"/>
                </a:solidFill>
                <a:ea typeface="ＭＳ Ｐゴシック" pitchFamily="50" charset="-128"/>
              </a:rPr>
              <a:t>　</a:t>
            </a:r>
            <a:r>
              <a:rPr lang="ja-JP" altLang="en-US" sz="1400" b="0" dirty="0">
                <a:solidFill>
                  <a:srgbClr val="000000"/>
                </a:solidFill>
                <a:ea typeface="ＭＳ Ｐゴシック" pitchFamily="50" charset="-128"/>
              </a:rPr>
              <a:t>＜送付物の内容にチェックをご記入ください＞</a:t>
            </a:r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 flipH="1">
            <a:off x="7574590" y="4686787"/>
            <a:ext cx="1036117" cy="6527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32" tIns="44166" rIns="88332" bIns="44166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7908058" y="5140731"/>
            <a:ext cx="1036117" cy="44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ea typeface="ＭＳ Ｐゴシック" pitchFamily="50" charset="-128"/>
              </a:rPr>
              <a:t>  個</a:t>
            </a:r>
          </a:p>
        </p:txBody>
      </p:sp>
      <p:sp>
        <p:nvSpPr>
          <p:cNvPr id="2061" name="AutoShape 21"/>
          <p:cNvSpPr>
            <a:spLocks noChangeArrowheads="1"/>
          </p:cNvSpPr>
          <p:nvPr/>
        </p:nvSpPr>
        <p:spPr bwMode="auto">
          <a:xfrm>
            <a:off x="7401924" y="4530246"/>
            <a:ext cx="1449956" cy="105436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397146" y="4761847"/>
            <a:ext cx="6106703" cy="67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ja-JP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□</a:t>
            </a:r>
            <a:r>
              <a:rPr lang="ja-JP" altLang="en-US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チラシ　　   （      ）枚</a:t>
            </a:r>
            <a:r>
              <a:rPr lang="ja-JP" altLang="en-US" sz="17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　　</a:t>
            </a:r>
            <a:r>
              <a:rPr lang="ja-JP" altLang="en-US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□ポスター  　（　　　）枚</a:t>
            </a:r>
            <a:endParaRPr lang="en-US" altLang="ja-JP" sz="1800" b="0" dirty="0">
              <a:solidFill>
                <a:srgbClr val="000000"/>
              </a:solidFill>
              <a:latin typeface="HGP創英角ｺﾞｼｯｸUB" pitchFamily="50" charset="-128"/>
              <a:ea typeface="ＭＳ Ｐゴシック" pitchFamily="50" charset="-128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ja-JP" altLang="en-US" sz="17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会期終了後、残部は破棄させていただきますのでご了承ください。</a:t>
            </a:r>
            <a:endParaRPr lang="en-US" altLang="ja-JP" sz="1800" b="0" dirty="0">
              <a:solidFill>
                <a:srgbClr val="000000"/>
              </a:solidFill>
              <a:latin typeface="HGP創英角ｺﾞｼｯｸUB" pitchFamily="50" charset="-128"/>
              <a:ea typeface="ＭＳ Ｐゴシック" pitchFamily="50" charset="-128"/>
            </a:endParaRPr>
          </a:p>
        </p:txBody>
      </p:sp>
      <p:sp>
        <p:nvSpPr>
          <p:cNvPr id="2069" name="Rectangle 37"/>
          <p:cNvSpPr>
            <a:spLocks noGrp="1" noChangeArrowheads="1"/>
          </p:cNvSpPr>
          <p:nvPr>
            <p:ph type="title"/>
          </p:nvPr>
        </p:nvSpPr>
        <p:spPr>
          <a:xfrm>
            <a:off x="165665" y="204934"/>
            <a:ext cx="8851879" cy="1682643"/>
          </a:xfr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algn="l" eaLnBrk="1" hangingPunct="1">
              <a:lnSpc>
                <a:spcPct val="110000"/>
              </a:lnSpc>
              <a:defRPr/>
            </a:pPr>
            <a:r>
              <a:rPr lang="zh-CN" altLang="en-US" sz="2400" b="1" dirty="0">
                <a:latin typeface="+mj-ea"/>
              </a:rPr>
              <a:t>第</a:t>
            </a:r>
            <a:r>
              <a:rPr lang="en-US" altLang="zh-CN" sz="2400" b="1" dirty="0">
                <a:latin typeface="+mj-ea"/>
              </a:rPr>
              <a:t>5</a:t>
            </a:r>
            <a:r>
              <a:rPr lang="zh-CN" altLang="en-US" sz="2400" b="1" dirty="0">
                <a:latin typeface="+mj-ea"/>
              </a:rPr>
              <a:t>回日本近視学会総会</a:t>
            </a:r>
            <a:r>
              <a:rPr lang="ja-JP" altLang="en-US" sz="2400" b="1" dirty="0">
                <a:latin typeface="+mj-ea"/>
              </a:rPr>
              <a:t>　運営事務局　　</a:t>
            </a:r>
            <a:br>
              <a:rPr lang="en-US" altLang="ja-JP" sz="2400" b="1" dirty="0">
                <a:latin typeface="+mj-ea"/>
              </a:rPr>
            </a:br>
            <a:r>
              <a:rPr lang="zh-CN" altLang="en-US" sz="2400" b="1" dirty="0">
                <a:latin typeface="+mj-ea"/>
              </a:rPr>
              <a:t>九州大学医学部 百年講堂　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　</a:t>
            </a:r>
            <a:br>
              <a:rPr lang="en-US" altLang="ja-JP" sz="2400" b="1" dirty="0">
                <a:solidFill>
                  <a:schemeClr val="tx1"/>
                </a:solidFill>
                <a:latin typeface="+mj-ea"/>
              </a:rPr>
            </a:br>
            <a:r>
              <a:rPr lang="zh-CN" altLang="en-US" sz="2400" b="1" dirty="0">
                <a:latin typeface="+mj-ea"/>
              </a:rPr>
              <a:t>２Ｆ 小会議室３ 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運営本部　（株）コングレ宛</a:t>
            </a:r>
            <a:br>
              <a:rPr lang="ja-JP" altLang="en-US" sz="1400" b="1" dirty="0">
                <a:latin typeface="+mj-ea"/>
              </a:rPr>
            </a:br>
            <a:r>
              <a:rPr lang="ja-JP" altLang="en-US" sz="2800" b="1" u="sng" dirty="0">
                <a:latin typeface="+mj-ea"/>
              </a:rPr>
              <a:t>ポスター・チラシ設置　送付票</a:t>
            </a:r>
            <a:r>
              <a:rPr lang="ja-JP" altLang="en-US" sz="2300" u="sng" dirty="0">
                <a:latin typeface="+mj-ea"/>
              </a:rPr>
              <a:t>　</a:t>
            </a:r>
            <a:r>
              <a:rPr lang="ja-JP" altLang="en-US" sz="2300" u="sng" dirty="0"/>
              <a:t>　　　　</a:t>
            </a:r>
            <a:r>
              <a:rPr lang="ja-JP" altLang="en-US" sz="2300" dirty="0"/>
              <a:t>　　　　　</a:t>
            </a:r>
            <a:endParaRPr lang="ja-JP" altLang="en-US" sz="1600" dirty="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652762" y="301730"/>
            <a:ext cx="3239692" cy="79708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88332" tIns="44166" rIns="88332" bIns="44166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5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月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12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日（金）</a:t>
            </a:r>
            <a:endParaRPr lang="en-US" altLang="ja-JP" b="0" dirty="0">
              <a:solidFill>
                <a:schemeClr val="bg1"/>
              </a:solidFill>
              <a:latin typeface="HGP創英角ｺﾞｼｯｸUB" panose="020B0900000000000000" pitchFamily="50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14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時～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18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時必着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45346" y="5874564"/>
            <a:ext cx="8406534" cy="70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+mj-ea"/>
                <a:ea typeface="+mj-ea"/>
              </a:rPr>
              <a:t>【</a:t>
            </a:r>
            <a:r>
              <a:rPr lang="zh-CN" altLang="en-US" sz="1600" dirty="0">
                <a:solidFill>
                  <a:srgbClr val="000000"/>
                </a:solidFill>
                <a:latin typeface="+mj-ea"/>
                <a:ea typeface="+mj-ea"/>
              </a:rPr>
              <a:t>送付先</a:t>
            </a:r>
            <a:r>
              <a:rPr lang="en-US" altLang="zh-CN" sz="1600" dirty="0">
                <a:solidFill>
                  <a:srgbClr val="000000"/>
                </a:solidFill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zh-CN" altLang="en-US" sz="1600" dirty="0">
                <a:latin typeface="+mj-ea"/>
                <a:ea typeface="+mj-ea"/>
              </a:rPr>
              <a:t>〒</a:t>
            </a:r>
            <a:r>
              <a:rPr lang="en-US" altLang="zh-CN" sz="1600" dirty="0">
                <a:latin typeface="+mj-ea"/>
                <a:ea typeface="+mj-ea"/>
              </a:rPr>
              <a:t>812-8582</a:t>
            </a:r>
            <a:r>
              <a:rPr lang="zh-CN" altLang="en-US" sz="1600" dirty="0">
                <a:latin typeface="+mj-ea"/>
                <a:ea typeface="+mj-ea"/>
              </a:rPr>
              <a:t>　福岡市東区馬出</a:t>
            </a:r>
            <a:r>
              <a:rPr lang="en-US" altLang="zh-CN" sz="1600" dirty="0">
                <a:latin typeface="+mj-ea"/>
                <a:ea typeface="+mj-ea"/>
              </a:rPr>
              <a:t>3-1-1 </a:t>
            </a:r>
            <a:r>
              <a:rPr lang="zh-CN" altLang="en-US" sz="1600" dirty="0">
                <a:latin typeface="+mj-ea"/>
                <a:ea typeface="+mj-ea"/>
              </a:rPr>
              <a:t>九州大学医学部 百年講堂２Ｆ 小会議室３　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zh-CN" altLang="en-US" sz="1600" dirty="0">
                <a:latin typeface="+mj-ea"/>
                <a:ea typeface="+mj-ea"/>
              </a:rPr>
              <a:t>第</a:t>
            </a:r>
            <a:r>
              <a:rPr lang="en-US" altLang="zh-CN" sz="1600" dirty="0">
                <a:latin typeface="+mj-ea"/>
                <a:ea typeface="+mj-ea"/>
              </a:rPr>
              <a:t>5</a:t>
            </a:r>
            <a:r>
              <a:rPr lang="zh-CN" altLang="en-US" sz="1600" dirty="0">
                <a:latin typeface="+mj-ea"/>
                <a:ea typeface="+mj-ea"/>
              </a:rPr>
              <a:t>回日本近視学会総会　運営本部　宛 </a:t>
            </a:r>
            <a:r>
              <a:rPr lang="en-US" altLang="zh-CN" sz="1600" dirty="0">
                <a:latin typeface="+mj-ea"/>
                <a:ea typeface="+mj-ea"/>
              </a:rPr>
              <a:t>TEL</a:t>
            </a:r>
            <a:r>
              <a:rPr lang="zh-CN" altLang="en-US" sz="1600" dirty="0">
                <a:latin typeface="+mj-ea"/>
                <a:ea typeface="+mj-ea"/>
              </a:rPr>
              <a:t>：</a:t>
            </a:r>
            <a:r>
              <a:rPr lang="en-US" altLang="zh-CN" sz="1600" dirty="0">
                <a:latin typeface="+mj-ea"/>
                <a:ea typeface="+mj-ea"/>
              </a:rPr>
              <a:t>092-642-5648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　（会期中</a:t>
            </a: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5/13-5/15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のみ）　</a:t>
            </a:r>
            <a:endParaRPr lang="zh-CN" altLang="en-US" sz="12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8008C29-F4D9-4846-A447-7044E2FF8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83418"/>
              </p:ext>
            </p:extLst>
          </p:nvPr>
        </p:nvGraphicFramePr>
        <p:xfrm>
          <a:off x="271138" y="2060012"/>
          <a:ext cx="8601723" cy="21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307">
                  <a:extLst>
                    <a:ext uri="{9D8B030D-6E8A-4147-A177-3AD203B41FA5}">
                      <a16:colId xmlns:a16="http://schemas.microsoft.com/office/drawing/2014/main" val="3996358402"/>
                    </a:ext>
                  </a:extLst>
                </a:gridCol>
                <a:gridCol w="7155416">
                  <a:extLst>
                    <a:ext uri="{9D8B030D-6E8A-4147-A177-3AD203B41FA5}">
                      <a16:colId xmlns:a16="http://schemas.microsoft.com/office/drawing/2014/main" val="613420282"/>
                    </a:ext>
                  </a:extLst>
                </a:gridCol>
              </a:tblGrid>
              <a:tr h="726759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会合名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402703"/>
                  </a:ext>
                </a:extLst>
              </a:tr>
              <a:tr h="726759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ご所属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692992"/>
                  </a:ext>
                </a:extLst>
              </a:tr>
              <a:tr h="726759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担当者名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（当日連絡先）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930065"/>
                  </a:ext>
                </a:extLst>
              </a:tr>
            </a:tbl>
          </a:graphicData>
        </a:graphic>
      </p:graphicFrame>
      <p:sp>
        <p:nvSpPr>
          <p:cNvPr id="22" name="Text Box 19">
            <a:extLst>
              <a:ext uri="{FF2B5EF4-FFF2-40B4-BE49-F238E27FC236}">
                <a16:creationId xmlns:a16="http://schemas.microsoft.com/office/drawing/2014/main" id="{C425C293-E1EE-4B56-9BB4-A68FE691C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417" y="4618824"/>
            <a:ext cx="1036117" cy="44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ea typeface="ＭＳ Ｐゴシック" pitchFamily="50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9972044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158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標準デザイン</vt:lpstr>
      <vt:lpstr>第5回日本近視学会総会　運営事務局　　 九州大学医学部 百年講堂　　 ２Ｆ 小会議室３ 運営本部　（株）コングレ宛 ポスター・チラシ設置　送付票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第25回日本緑内障学会　（2014年9月19日（金）～21（日））　　      共催セミナー資料送付 荷札　　　　　　　　　　　　　会場：大阪国際会議場</dc:title>
  <dc:creator>Mamiko Morinaka</dc:creator>
  <cp:lastModifiedBy>神武 真理子</cp:lastModifiedBy>
  <cp:revision>49</cp:revision>
  <cp:lastPrinted>2021-03-23T03:21:25Z</cp:lastPrinted>
  <dcterms:created xsi:type="dcterms:W3CDTF">2013-12-24T07:43:17Z</dcterms:created>
  <dcterms:modified xsi:type="dcterms:W3CDTF">2023-04-13T01:18:15Z</dcterms:modified>
</cp:coreProperties>
</file>