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4719" autoAdjust="0"/>
  </p:normalViewPr>
  <p:slideViewPr>
    <p:cSldViewPr>
      <p:cViewPr>
        <p:scale>
          <a:sx n="80" d="100"/>
          <a:sy n="80" d="100"/>
        </p:scale>
        <p:origin x="-222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2012/1/19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2012/1/19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2012/1/19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2012/1/19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2012/1/19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2012/1/19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2012/1/19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2012/1/19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2012/1/19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2012/1/19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2012/1/19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E431B-CBF7-4669-8718-E710DEDD2E75}" type="datetimeFigureOut">
              <a:rPr kumimoji="1" lang="ja-JP" altLang="en-US" smtClean="0"/>
              <a:pPr/>
              <a:t>2012/1/19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94B19-5637-4C0A-8F1B-0CD181683C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日本眼科学会</a:t>
            </a: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kumimoji="1" lang="ja-JP" altLang="en-US" sz="4000" dirty="0" smtClean="0"/>
              <a:t>利益相反開示</a:t>
            </a: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lang="ja-JP" altLang="en-US" sz="3200" dirty="0" smtClean="0"/>
              <a:t>筆頭演者：日眼太郎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en-US" altLang="ja-JP" dirty="0" smtClean="0">
                <a:solidFill>
                  <a:srgbClr val="FFFF00"/>
                </a:solidFill>
              </a:rPr>
              <a:t>【</a:t>
            </a:r>
            <a:r>
              <a:rPr kumimoji="1" lang="ja-JP" altLang="en-US" dirty="0" smtClean="0">
                <a:solidFill>
                  <a:srgbClr val="FFFF00"/>
                </a:solidFill>
              </a:rPr>
              <a:t>利益相反公表基準</a:t>
            </a:r>
            <a:r>
              <a:rPr lang="en-US" altLang="ja-JP" dirty="0" smtClean="0">
                <a:solidFill>
                  <a:srgbClr val="FFFF00"/>
                </a:solidFill>
              </a:rPr>
              <a:t>】</a:t>
            </a:r>
            <a:r>
              <a:rPr lang="ja-JP" altLang="en-US" dirty="0" smtClean="0">
                <a:solidFill>
                  <a:srgbClr val="FFFF00"/>
                </a:solidFill>
              </a:rPr>
              <a:t>　</a:t>
            </a:r>
            <a:endParaRPr lang="en-US" altLang="ja-JP" dirty="0" smtClean="0">
              <a:solidFill>
                <a:srgbClr val="FFFF00"/>
              </a:solidFill>
            </a:endParaRPr>
          </a:p>
          <a:p>
            <a:pPr algn="l"/>
            <a:r>
              <a:rPr kumimoji="1" lang="ja-JP" altLang="en-US" dirty="0" smtClean="0">
                <a:solidFill>
                  <a:srgbClr val="FFFF00"/>
                </a:solidFill>
              </a:rPr>
              <a:t>日眼太郎：</a:t>
            </a:r>
            <a:r>
              <a:rPr lang="ja-JP" altLang="en-US" dirty="0" smtClean="0">
                <a:solidFill>
                  <a:srgbClr val="FFFF00"/>
                </a:solidFill>
              </a:rPr>
              <a:t>○○製薬</a:t>
            </a:r>
            <a:r>
              <a:rPr lang="en-US" altLang="ja-JP" dirty="0">
                <a:solidFill>
                  <a:srgbClr val="FFFF00"/>
                </a:solidFill>
              </a:rPr>
              <a:t>【F】 </a:t>
            </a:r>
            <a:r>
              <a:rPr lang="en-US" altLang="ja-JP" dirty="0" smtClean="0">
                <a:solidFill>
                  <a:srgbClr val="FFFF00"/>
                </a:solidFill>
              </a:rPr>
              <a:t>, </a:t>
            </a:r>
            <a:r>
              <a:rPr lang="ja-JP" altLang="en-US" dirty="0" smtClean="0">
                <a:solidFill>
                  <a:srgbClr val="FFFF00"/>
                </a:solidFill>
              </a:rPr>
              <a:t>▲▲工業</a:t>
            </a:r>
            <a:r>
              <a:rPr lang="en-US" altLang="ja-JP" dirty="0" smtClean="0">
                <a:solidFill>
                  <a:srgbClr val="FFFF00"/>
                </a:solidFill>
              </a:rPr>
              <a:t>【I】 </a:t>
            </a:r>
          </a:p>
          <a:p>
            <a:pPr algn="l"/>
            <a:r>
              <a:rPr kumimoji="1" lang="ja-JP" altLang="en-US" dirty="0" smtClean="0">
                <a:solidFill>
                  <a:srgbClr val="FFFF00"/>
                </a:solidFill>
              </a:rPr>
              <a:t>日眼花子</a:t>
            </a:r>
            <a:r>
              <a:rPr kumimoji="1" lang="ja-JP" altLang="en-US" dirty="0" smtClean="0">
                <a:solidFill>
                  <a:srgbClr val="FFFF00"/>
                </a:solidFill>
              </a:rPr>
              <a:t>：</a:t>
            </a:r>
            <a:r>
              <a:rPr lang="en-US" altLang="ja-JP" dirty="0" smtClean="0">
                <a:solidFill>
                  <a:srgbClr val="FFFF00"/>
                </a:solidFill>
              </a:rPr>
              <a:t>【</a:t>
            </a:r>
            <a:r>
              <a:rPr lang="en-US" altLang="ja-JP" dirty="0" smtClean="0">
                <a:solidFill>
                  <a:srgbClr val="FFFF00"/>
                </a:solidFill>
              </a:rPr>
              <a:t>P】 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日本眼科学会</a:t>
            </a: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kumimoji="1" lang="ja-JP" altLang="en-US" sz="4000" dirty="0" smtClean="0"/>
              <a:t>利益相反開示</a:t>
            </a: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sz="3200" dirty="0" smtClean="0"/>
              <a:t>筆頭演者：日眼太郎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rgbClr val="FFFF00"/>
                </a:solidFill>
              </a:rPr>
              <a:t>利益相反公表基準に該当なし</a:t>
            </a:r>
            <a:endParaRPr lang="en-US" altLang="ja-JP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17</Words>
  <Application>Microsoft Office PowerPoint</Application>
  <PresentationFormat>画面に合わせる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日本眼科学会 利益相反開示  筆頭演者：日眼太郎</vt:lpstr>
      <vt:lpstr>日本眼科学会 利益相反開示  筆頭演者：日眼太郎</vt:lpstr>
    </vt:vector>
  </TitlesOfParts>
  <Company>財団法人 日本眼科学会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日本眼科学会 利益相反開示  筆頭演者：日眼太郎</dc:title>
  <cp:lastModifiedBy>財団法人日本眼科学会</cp:lastModifiedBy>
  <cp:revision>4</cp:revision>
  <dcterms:created xsi:type="dcterms:W3CDTF">2011-06-01T08:04:11Z</dcterms:created>
  <dcterms:modified xsi:type="dcterms:W3CDTF">2012-01-19T07:12:50Z</dcterms:modified>
</cp:coreProperties>
</file>