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>
        <p:scale>
          <a:sx n="80" d="100"/>
          <a:sy n="80" d="100"/>
        </p:scale>
        <p:origin x="-22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2012/1/19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日本眼科学会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3200" dirty="0" smtClean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日眼太郎：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dirty="0" smtClean="0">
                <a:solidFill>
                  <a:srgbClr val="FFFF00"/>
                </a:solidFill>
              </a:rPr>
              <a:t>▲▲工業</a:t>
            </a:r>
            <a:r>
              <a:rPr lang="en-US" altLang="ja-JP" dirty="0" smtClean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日眼花子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en-US" altLang="ja-JP" dirty="0" smtClean="0">
                <a:solidFill>
                  <a:srgbClr val="FFFF00"/>
                </a:solidFill>
              </a:rPr>
              <a:t>【</a:t>
            </a:r>
            <a:r>
              <a:rPr lang="en-US" altLang="ja-JP" dirty="0" smtClean="0">
                <a:solidFill>
                  <a:srgbClr val="FFFF00"/>
                </a:solidFill>
              </a:rPr>
              <a:t>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日本眼科学会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 smtClean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17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日本眼科学会 利益相反開示  筆頭演者：日眼太郎</vt:lpstr>
      <vt:lpstr>日本眼科学会 利益相反開示  筆頭演者：日眼太郎</vt:lpstr>
    </vt:vector>
  </TitlesOfParts>
  <Company>財団法人 日本眼科学会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cp:lastModifiedBy>財団法人日本眼科学会</cp:lastModifiedBy>
  <cp:revision>4</cp:revision>
  <dcterms:created xsi:type="dcterms:W3CDTF">2011-06-01T08:04:11Z</dcterms:created>
  <dcterms:modified xsi:type="dcterms:W3CDTF">2012-01-19T07:12:50Z</dcterms:modified>
</cp:coreProperties>
</file>