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-132" y="9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t>2017/7/28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48981" y="737966"/>
            <a:ext cx="28582012" cy="5112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ポスタースライド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841mm×1169mm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b="1" dirty="0" smtClean="0">
                <a:solidFill>
                  <a:srgbClr val="FF0000"/>
                </a:solidFill>
                <a:latin typeface="+mn-ea"/>
              </a:rPr>
              <a:t>演題名</a:t>
            </a:r>
            <a:r>
              <a:rPr lang="ja-JP" altLang="en-US" sz="3600" b="1" dirty="0">
                <a:solidFill>
                  <a:srgbClr val="FF0000"/>
                </a:solidFill>
                <a:latin typeface="+mn-ea"/>
              </a:rPr>
              <a:t>や筆頭</a:t>
            </a:r>
            <a:r>
              <a:rPr lang="ja-JP" altLang="en-US" sz="3600" b="1" dirty="0" smtClean="0">
                <a:solidFill>
                  <a:srgbClr val="FF0000"/>
                </a:solidFill>
                <a:latin typeface="+mn-ea"/>
              </a:rPr>
              <a:t>演者名は</a:t>
            </a:r>
            <a:r>
              <a:rPr lang="ja-JP" altLang="en-US" sz="3600" b="1" dirty="0">
                <a:solidFill>
                  <a:srgbClr val="FF0000"/>
                </a:solidFill>
                <a:latin typeface="+mn-ea"/>
              </a:rPr>
              <a:t>システムで自動表示されますので、ポスターデータには含めないで</a:t>
            </a:r>
            <a:r>
              <a:rPr lang="ja-JP" altLang="en-US" sz="3600" b="1">
                <a:solidFill>
                  <a:srgbClr val="FF0000"/>
                </a:solidFill>
                <a:latin typeface="+mn-ea"/>
              </a:rPr>
              <a:t>ください</a:t>
            </a:r>
            <a:r>
              <a:rPr lang="ja-JP" altLang="en-US" sz="3600" b="1" smtClean="0">
                <a:solidFill>
                  <a:srgbClr val="FF0000"/>
                </a:solidFill>
                <a:latin typeface="+mn-ea"/>
              </a:rPr>
              <a:t>。</a:t>
            </a:r>
            <a:endParaRPr lang="ja-JP" altLang="en-US" sz="3600" b="1" dirty="0">
              <a:solidFill>
                <a:srgbClr val="FF0000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通常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パソコンに初期状態でインストールされている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標準フォントを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お使いください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</a:t>
            </a:r>
          </a:p>
          <a:p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】Times 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6786638"/>
            <a:ext cx="28582012" cy="9433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利益相反について</a:t>
            </a:r>
            <a:endParaRPr lang="en-US" altLang="ja-JP" sz="3600" b="1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｢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日本眼科学会における利益相反公表の基準細則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｣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に従って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公表基準に該当する場合は</a:t>
            </a:r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ポスター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の末尾に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演者名に続き利益相反の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カテゴリー</a:t>
            </a: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および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企業名を記載してください 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カテゴリー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の場合は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企業名の記載は必要ありません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) </a:t>
            </a:r>
            <a:r>
              <a:rPr lang="ja-JP" altLang="en-US" sz="3600" dirty="0" err="1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なお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カテゴリー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F､C､R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については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クラス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IV (500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万円超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) 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の場合のみが公表の対象となります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なお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演者全員が公表基準に該当しない場合は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｢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利益相反公表基準に該当なし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｣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と記載してください。 </a:t>
            </a: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利益相反公表基準に</a:t>
            </a:r>
            <a:r>
              <a:rPr lang="ja-JP" altLang="en-US" sz="3600" b="1" smtClean="0">
                <a:solidFill>
                  <a:schemeClr val="tx1"/>
                </a:solidFill>
                <a:latin typeface="+mn-ea"/>
              </a:rPr>
              <a:t>該当する場合</a:t>
            </a:r>
            <a:endParaRPr lang="ja-JP" altLang="en-US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zh-TW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zh-TW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利益相反公表基準</a:t>
            </a:r>
            <a:r>
              <a:rPr lang="en-US" altLang="zh-TW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zh-TW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  <a:p>
            <a:r>
              <a:rPr lang="zh-TW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日眼太郎：○○製薬</a:t>
            </a:r>
            <a:r>
              <a:rPr lang="en-US" altLang="zh-TW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【F】 , ▲▲</a:t>
            </a:r>
            <a:r>
              <a:rPr lang="zh-TW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工業</a:t>
            </a:r>
            <a:r>
              <a:rPr lang="en-US" altLang="zh-TW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【I】 </a:t>
            </a:r>
          </a:p>
          <a:p>
            <a:r>
              <a:rPr lang="zh-TW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日眼花子：</a:t>
            </a:r>
            <a:r>
              <a:rPr lang="en-US" altLang="zh-TW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【P】 </a:t>
            </a:r>
          </a:p>
          <a:p>
            <a:endParaRPr lang="ja-JP" altLang="en-US" sz="3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演者全員が利益相反公表基準に該当しない場合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利益相反公表基準に該当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なし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71543" y="17083782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 smtClean="0">
                <a:solidFill>
                  <a:schemeClr val="tx1"/>
                </a:solidFill>
                <a:latin typeface="+mj-ea"/>
                <a:ea typeface="+mj-ea"/>
              </a:rPr>
              <a:t>見出し：</a:t>
            </a:r>
            <a:r>
              <a:rPr lang="en-US" altLang="ja-JP" sz="6000" b="1" dirty="0" smtClean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 smtClean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77352" y="19460046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 smtClean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 smtClean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 smtClean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 smtClean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176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MICEONE</dc:creator>
  <cp:lastModifiedBy>staff-tokyo21</cp:lastModifiedBy>
  <cp:revision>36</cp:revision>
  <dcterms:created xsi:type="dcterms:W3CDTF">2017-04-12T03:50:14Z</dcterms:created>
  <dcterms:modified xsi:type="dcterms:W3CDTF">2017-07-28T08:15:03Z</dcterms:modified>
</cp:coreProperties>
</file>