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0844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5563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8563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5782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2239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14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1618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87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7195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629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0338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47205-0585-491F-B60B-73F0494E58CF}" type="datetimeFigureOut">
              <a:rPr kumimoji="1" lang="ja-JP" altLang="en-US" smtClean="0"/>
              <a:t>2021/2/25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C6DA9-3016-4DE2-8239-956B361DB7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5931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8DC9BC7-E57A-44E1-8DE5-9E6E715C85B7}"/>
              </a:ext>
            </a:extLst>
          </p:cNvPr>
          <p:cNvSpPr/>
          <p:nvPr/>
        </p:nvSpPr>
        <p:spPr>
          <a:xfrm>
            <a:off x="323528" y="188640"/>
            <a:ext cx="8496944" cy="25870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7504" y="2055574"/>
            <a:ext cx="8928992" cy="720080"/>
          </a:xfrm>
        </p:spPr>
        <p:txBody>
          <a:bodyPr>
            <a:noAutofit/>
          </a:bodyPr>
          <a:lstStyle/>
          <a:p>
            <a:r>
              <a:rPr kumimoji="1" lang="ja-JP" altLang="en-US" dirty="0">
                <a:solidFill>
                  <a:schemeClr val="tx1"/>
                </a:solidFill>
                <a:latin typeface="Britannic Bold" panose="020B0903060703020204" pitchFamily="34" charset="0"/>
              </a:rPr>
              <a:t>筆頭発表者名：</a:t>
            </a:r>
          </a:p>
        </p:txBody>
      </p:sp>
      <p:sp>
        <p:nvSpPr>
          <p:cNvPr id="4" name="サブタイトル 2">
            <a:extLst>
              <a:ext uri="{FF2B5EF4-FFF2-40B4-BE49-F238E27FC236}">
                <a16:creationId xmlns:a16="http://schemas.microsoft.com/office/drawing/2014/main" id="{521BFFB9-A9CC-4CE0-AB3C-528B3090A415}"/>
              </a:ext>
            </a:extLst>
          </p:cNvPr>
          <p:cNvSpPr txBox="1">
            <a:spLocks/>
          </p:cNvSpPr>
          <p:nvPr/>
        </p:nvSpPr>
        <p:spPr>
          <a:xfrm>
            <a:off x="107504" y="404664"/>
            <a:ext cx="8928992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4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第</a:t>
            </a:r>
            <a:r>
              <a:rPr lang="en-US" altLang="ja-JP" sz="4400" dirty="0">
                <a:solidFill>
                  <a:schemeClr val="tx1"/>
                </a:solidFill>
                <a:latin typeface="Britannic Bold" panose="020B0903060703020204" pitchFamily="34" charset="0"/>
              </a:rPr>
              <a:t>7</a:t>
            </a:r>
            <a:r>
              <a:rPr lang="ja-JP" altLang="en-US" sz="4400" dirty="0" smtClean="0">
                <a:solidFill>
                  <a:schemeClr val="tx1"/>
                </a:solidFill>
                <a:latin typeface="Britannic Bold" panose="020B0903060703020204" pitchFamily="34" charset="0"/>
              </a:rPr>
              <a:t>回</a:t>
            </a:r>
            <a:r>
              <a:rPr lang="ja-JP" altLang="en-US" sz="4400" dirty="0">
                <a:solidFill>
                  <a:schemeClr val="tx1"/>
                </a:solidFill>
                <a:latin typeface="Britannic Bold" panose="020B0903060703020204" pitchFamily="34" charset="0"/>
              </a:rPr>
              <a:t>日本心筋症研究会</a:t>
            </a:r>
            <a:endParaRPr lang="en-US" altLang="ja-JP" sz="4400" dirty="0">
              <a:solidFill>
                <a:schemeClr val="tx1"/>
              </a:solidFill>
              <a:latin typeface="Britannic Bold" panose="020B0903060703020204" pitchFamily="34" charset="0"/>
            </a:endParaRPr>
          </a:p>
          <a:p>
            <a:r>
              <a:rPr lang="en-US" altLang="ja-JP" sz="4400" dirty="0">
                <a:solidFill>
                  <a:schemeClr val="tx1"/>
                </a:solidFill>
                <a:latin typeface="Britannic Bold" panose="020B0903060703020204" pitchFamily="34" charset="0"/>
              </a:rPr>
              <a:t>COI</a:t>
            </a:r>
            <a:r>
              <a:rPr lang="ja-JP" altLang="en-US" sz="4400" dirty="0">
                <a:solidFill>
                  <a:schemeClr val="tx1"/>
                </a:solidFill>
                <a:latin typeface="Britannic Bold" panose="020B0903060703020204" pitchFamily="34" charset="0"/>
              </a:rPr>
              <a:t>開示</a:t>
            </a:r>
            <a:endParaRPr lang="en-US" altLang="ja-JP" sz="4400" dirty="0">
              <a:solidFill>
                <a:schemeClr val="tx1"/>
              </a:solidFill>
              <a:latin typeface="Britannic Bold" panose="020B0903060703020204" pitchFamily="34" charset="0"/>
            </a:endParaRPr>
          </a:p>
        </p:txBody>
      </p:sp>
      <p:sp>
        <p:nvSpPr>
          <p:cNvPr id="5" name="サブタイトル 2">
            <a:extLst>
              <a:ext uri="{FF2B5EF4-FFF2-40B4-BE49-F238E27FC236}">
                <a16:creationId xmlns:a16="http://schemas.microsoft.com/office/drawing/2014/main" id="{8B81EEA7-89E0-45F6-9BB6-8EF7417361AD}"/>
              </a:ext>
            </a:extLst>
          </p:cNvPr>
          <p:cNvSpPr txBox="1">
            <a:spLocks/>
          </p:cNvSpPr>
          <p:nvPr/>
        </p:nvSpPr>
        <p:spPr>
          <a:xfrm>
            <a:off x="323528" y="3065918"/>
            <a:ext cx="8712968" cy="33874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>
              <a:lnSpc>
                <a:spcPct val="80000"/>
              </a:lnSpc>
              <a:defRPr/>
            </a:pPr>
            <a:r>
              <a:rPr lang="ja-JP" altLang="en-US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演題発表に関連し、開示すべき</a:t>
            </a:r>
            <a:r>
              <a:rPr lang="en-US" altLang="ja-JP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CO I </a:t>
            </a:r>
            <a:r>
              <a:rPr lang="ja-JP" altLang="en-US" sz="24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関係にある企業などとして、</a:t>
            </a:r>
            <a:r>
              <a:rPr lang="ja-JP" altLang="en-US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　　　　　　</a:t>
            </a:r>
            <a:endParaRPr lang="en-US" altLang="ja-JP" b="1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lvl="0" algn="l">
              <a:lnSpc>
                <a:spcPct val="80000"/>
              </a:lnSpc>
              <a:defRPr/>
            </a:pPr>
            <a:r>
              <a:rPr lang="ja-JP" altLang="en-US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　</a:t>
            </a:r>
            <a:r>
              <a:rPr lang="ja-JP" altLang="en-US" sz="2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①顧問：　</a:t>
            </a:r>
            <a:endParaRPr lang="en-US" altLang="ja-JP" sz="2000" b="1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lvl="0" algn="l">
              <a:lnSpc>
                <a:spcPct val="80000"/>
              </a:lnSpc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　　②株保有・利益：　　　　　　　　　</a:t>
            </a:r>
            <a:endParaRPr lang="en-US" altLang="ja-JP" sz="2000" b="1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lvl="0" algn="l">
              <a:lnSpc>
                <a:spcPct val="80000"/>
              </a:lnSpc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　　③特許使用料：　　　　　　　　　　</a:t>
            </a:r>
            <a:endParaRPr lang="en-US" altLang="ja-JP" sz="2000" b="1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lvl="0" algn="l">
              <a:lnSpc>
                <a:spcPct val="80000"/>
              </a:lnSpc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　　④講演料：　　　　　　　　　　　　　</a:t>
            </a:r>
            <a:endParaRPr lang="en-US" altLang="ja-JP" sz="2000" b="1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lvl="0" algn="l">
              <a:lnSpc>
                <a:spcPct val="80000"/>
              </a:lnSpc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　　⑤原稿料：　　　　　　　　　　　　  　</a:t>
            </a:r>
            <a:endParaRPr lang="en-US" altLang="ja-JP" sz="2000" b="1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lvl="0" algn="l">
              <a:lnSpc>
                <a:spcPct val="80000"/>
              </a:lnSpc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　　⑥受託研究・奨学寄付金等：　</a:t>
            </a:r>
            <a:endParaRPr lang="en-US" altLang="ja-JP" sz="2000" b="1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  <a:p>
            <a:pPr lvl="0" algn="l">
              <a:lnSpc>
                <a:spcPct val="80000"/>
              </a:lnSpc>
              <a:defRPr/>
            </a:pPr>
            <a:r>
              <a:rPr lang="ja-JP" altLang="en-US" sz="2000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　　⑦贈答品などの報酬：</a:t>
            </a:r>
            <a:r>
              <a:rPr lang="ja-JP" altLang="en-US" b="1" dirty="0">
                <a:solidFill>
                  <a:schemeClr val="tx1"/>
                </a:solidFill>
                <a:latin typeface="Arial" charset="0"/>
                <a:ea typeface="ＭＳ Ｐゴシック" charset="-128"/>
              </a:rPr>
              <a:t>　　　　 　</a:t>
            </a:r>
            <a:endParaRPr lang="en-US" altLang="ja-JP" b="1" dirty="0">
              <a:solidFill>
                <a:schemeClr val="tx1"/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3417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143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Britannic Bold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北海道支社</dc:creator>
  <cp:lastModifiedBy>tom-haruyama</cp:lastModifiedBy>
  <cp:revision>6</cp:revision>
  <dcterms:created xsi:type="dcterms:W3CDTF">2014-06-17T01:28:12Z</dcterms:created>
  <dcterms:modified xsi:type="dcterms:W3CDTF">2021-02-25T07:31:24Z</dcterms:modified>
</cp:coreProperties>
</file>