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84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6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78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23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6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1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033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9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DC9BC7-E57A-44E1-8DE5-9E6E715C85B7}"/>
              </a:ext>
            </a:extLst>
          </p:cNvPr>
          <p:cNvSpPr/>
          <p:nvPr/>
        </p:nvSpPr>
        <p:spPr>
          <a:xfrm>
            <a:off x="323528" y="188640"/>
            <a:ext cx="8496944" cy="2587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2055574"/>
            <a:ext cx="8928992" cy="72008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筆頭発表者名：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521BFFB9-A9CC-4CE0-AB3C-528B3090A415}"/>
              </a:ext>
            </a:extLst>
          </p:cNvPr>
          <p:cNvSpPr txBox="1">
            <a:spLocks/>
          </p:cNvSpPr>
          <p:nvPr/>
        </p:nvSpPr>
        <p:spPr>
          <a:xfrm>
            <a:off x="107504" y="404664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7</a:t>
            </a:r>
            <a:r>
              <a:rPr lang="ja-JP" altLang="en-US" sz="4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日本心筋症研究会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開示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8B81EEA7-89E0-45F6-9BB6-8EF7417361AD}"/>
              </a:ext>
            </a:extLst>
          </p:cNvPr>
          <p:cNvSpPr txBox="1">
            <a:spLocks/>
          </p:cNvSpPr>
          <p:nvPr/>
        </p:nvSpPr>
        <p:spPr>
          <a:xfrm>
            <a:off x="323528" y="3065918"/>
            <a:ext cx="8712968" cy="3387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　　　　</a:t>
            </a:r>
            <a:endParaRPr lang="en-US" altLang="ja-JP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</a:t>
            </a: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①顧問：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②株保有・利益：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③特許使用料：　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④講演料：　　　　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⑤原稿料：　　　　　　　　　　　　  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⑥受託研究・奨学寄付金等：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⑦贈答品などの報酬：</a:t>
            </a: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　 　</a:t>
            </a:r>
            <a:endParaRPr lang="en-US" altLang="ja-JP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41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Britannic Bold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北海道支社</dc:creator>
  <cp:lastModifiedBy>tom-haruyama</cp:lastModifiedBy>
  <cp:revision>6</cp:revision>
  <dcterms:created xsi:type="dcterms:W3CDTF">2014-06-17T01:28:12Z</dcterms:created>
  <dcterms:modified xsi:type="dcterms:W3CDTF">2021-02-25T07:31:24Z</dcterms:modified>
</cp:coreProperties>
</file>