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84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556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563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578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223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1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16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87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719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62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033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593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31439A-122D-4AD6-982B-BBB0CDCFDD77}"/>
              </a:ext>
            </a:extLst>
          </p:cNvPr>
          <p:cNvSpPr/>
          <p:nvPr/>
        </p:nvSpPr>
        <p:spPr>
          <a:xfrm>
            <a:off x="323527" y="302634"/>
            <a:ext cx="8507695" cy="34143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12777" y="2583968"/>
            <a:ext cx="8928992" cy="720080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  <a:latin typeface="Britannic Bold" panose="020B0903060703020204" pitchFamily="34" charset="0"/>
              </a:rPr>
              <a:t>筆頭発表者名：</a:t>
            </a:r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521BFFB9-A9CC-4CE0-AB3C-528B3090A415}"/>
              </a:ext>
            </a:extLst>
          </p:cNvPr>
          <p:cNvSpPr txBox="1">
            <a:spLocks/>
          </p:cNvSpPr>
          <p:nvPr/>
        </p:nvSpPr>
        <p:spPr>
          <a:xfrm>
            <a:off x="107504" y="404664"/>
            <a:ext cx="892899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7</a:t>
            </a:r>
            <a:r>
              <a:rPr lang="ja-JP" altLang="en-US" sz="4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回</a:t>
            </a:r>
            <a:r>
              <a:rPr lang="ja-JP" altLang="en-US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日本心筋症研究会</a:t>
            </a:r>
            <a:endParaRPr lang="en-US" altLang="ja-JP" sz="44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r>
              <a:rPr lang="en-US" altLang="ja-JP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COI</a:t>
            </a:r>
            <a:r>
              <a:rPr lang="ja-JP" altLang="en-US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開示</a:t>
            </a:r>
            <a:endParaRPr lang="en-US" altLang="ja-JP" sz="4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8B81EEA7-89E0-45F6-9BB6-8EF7417361AD}"/>
              </a:ext>
            </a:extLst>
          </p:cNvPr>
          <p:cNvSpPr txBox="1">
            <a:spLocks/>
          </p:cNvSpPr>
          <p:nvPr/>
        </p:nvSpPr>
        <p:spPr>
          <a:xfrm>
            <a:off x="79106" y="4509120"/>
            <a:ext cx="892899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1"/>
                </a:solidFill>
                <a:latin typeface="Britannic Bold" panose="020B0903060703020204" pitchFamily="34" charset="0"/>
              </a:rPr>
              <a:t>発表演題に関連し、開示すべき</a:t>
            </a:r>
            <a:r>
              <a:rPr lang="en-US" altLang="ja-JP" dirty="0">
                <a:solidFill>
                  <a:schemeClr val="tx1"/>
                </a:solidFill>
                <a:latin typeface="Britannic Bold" panose="020B0903060703020204" pitchFamily="34" charset="0"/>
              </a:rPr>
              <a:t>COI</a:t>
            </a:r>
          </a:p>
          <a:p>
            <a:r>
              <a:rPr lang="ja-JP" altLang="en-US" dirty="0">
                <a:solidFill>
                  <a:schemeClr val="tx1"/>
                </a:solidFill>
                <a:latin typeface="Britannic Bold" panose="020B0903060703020204" pitchFamily="34" charset="0"/>
              </a:rPr>
              <a:t>関係にある　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77341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Britannic Bold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北海道支社</dc:creator>
  <cp:lastModifiedBy>tom-haruyama</cp:lastModifiedBy>
  <cp:revision>7</cp:revision>
  <dcterms:created xsi:type="dcterms:W3CDTF">2014-06-17T01:28:12Z</dcterms:created>
  <dcterms:modified xsi:type="dcterms:W3CDTF">2021-02-25T07:34:15Z</dcterms:modified>
</cp:coreProperties>
</file>