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66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9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7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11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60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13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01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05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49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03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8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脳動脈瘤の外科治療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演題名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日本脳卒中病院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施設名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脳卒中　太郎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氏名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  <a:endParaRPr kumimoji="1" lang="ja-JP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6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888280" y="4963194"/>
            <a:ext cx="10685412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筆頭演者は日本脳神経外科学会へ過去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年間の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ＣＯＩ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自己申告を完了しています。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本演題の発表に際して開示すべき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ＣＯＩ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はありません。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3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脳動脈瘤の外科治療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演題名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3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日本脳卒中病院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施設名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脳卒中　太郎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氏名</a:t>
            </a: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  <a:endParaRPr kumimoji="1" lang="ja-JP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888280" y="5041572"/>
            <a:ext cx="10685412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筆頭演者は日本脳神経外科学会へ過去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年間の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ＣＯＩ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自己申告を完了しています。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26639" y="108229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筆頭演者のＣＯＩ開示</a:t>
            </a:r>
          </a:p>
        </p:txBody>
      </p:sp>
      <p:sp>
        <p:nvSpPr>
          <p:cNvPr id="3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050871" y="3166221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①　役員、顧問職：　なし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②　株の保有：　　　 なし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③　特許権使用料： なし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④　講演料：　　　　　あり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○○製薬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⑤　原稿料：　　　　　なし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⑥　研究費：　　　　　あり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○○製薬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⑦　その他：　　　　　なし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436916" y="1958057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日本脳神経外科学会への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ＣＯＩ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自己申告を完了しており、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過去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年間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いずれも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月～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12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)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において本講演に関して開示すべき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ＣＯＩは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以下の通りです。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7863842" y="3302004"/>
            <a:ext cx="418011" cy="2978332"/>
          </a:xfrm>
          <a:prstGeom prst="rightBrac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8617135" y="4528463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金額は開示不要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21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Office PowerPoint</Application>
  <PresentationFormat>ワイド画面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HGPｺﾞｼｯｸE</vt:lpstr>
      <vt:lpstr>ＭＳ Ｐゴシック</vt:lpstr>
      <vt:lpstr>游ゴシック</vt:lpstr>
      <vt:lpstr>游ゴシック Light</vt:lpstr>
      <vt:lpstr>Arial</vt:lpstr>
      <vt:lpstr>Calibri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ryo2-nagai</cp:lastModifiedBy>
  <cp:revision>1</cp:revision>
  <dcterms:created xsi:type="dcterms:W3CDTF">2019-02-19T06:55:54Z</dcterms:created>
  <dcterms:modified xsi:type="dcterms:W3CDTF">2019-02-19T07:00:23Z</dcterms:modified>
</cp:coreProperties>
</file>