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38F"/>
    <a:srgbClr val="180383"/>
    <a:srgbClr val="1D038B"/>
    <a:srgbClr val="1F0397"/>
    <a:srgbClr val="16026A"/>
    <a:srgbClr val="0C0139"/>
    <a:srgbClr val="2102A6"/>
    <a:srgbClr val="0901A7"/>
    <a:srgbClr val="1E1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805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105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42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69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575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54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05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23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1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81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04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1A038F"/>
            </a:gs>
            <a:gs pos="0">
              <a:srgbClr val="1A038F"/>
            </a:gs>
            <a:gs pos="100000">
              <a:srgbClr val="1A038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4303D-CAE1-4CA8-A698-E4A03EB06B09}" type="datetimeFigureOut">
              <a:rPr kumimoji="1" lang="ja-JP" altLang="en-US" smtClean="0"/>
              <a:t>2019/2/19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A213F-6EC4-45A1-9070-2F1D34294B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17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1188717" y="4963194"/>
            <a:ext cx="10192187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筆頭演者は日本脳卒中学会へ過去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申告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を完了しています。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本演題の発表に際して開示すべき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はありません。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30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52765" y="1683182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脳動脈瘤の外科治療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演題名</a:t>
            </a:r>
            <a:r>
              <a:rPr lang="en-US" altLang="ja-JP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4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871121" y="3166222"/>
            <a:ext cx="6372797" cy="101785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日本脳卒中病院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施設名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pPr algn="ctr"/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脳卒中　太郎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氏</a:t>
            </a:r>
            <a:r>
              <a:rPr lang="ja-JP" altLang="en-US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</a:t>
            </a:r>
            <a:r>
              <a:rPr lang="en-US" altLang="ja-JP" sz="30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endParaRPr lang="ja-JP" altLang="en-US" sz="30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1188717" y="4963194"/>
            <a:ext cx="10192187" cy="722390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筆頭演者は日本脳卒中学会へ過去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申告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を完了しています。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21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stitleTxt">
            <a:extLst>
              <a:ext uri="{FF2B5EF4-FFF2-40B4-BE49-F238E27FC236}">
                <a16:creationId xmlns:a16="http://schemas.microsoft.com/office/drawing/2014/main" id="{8F710822-8B42-4138-9341-BD25005FFA9D}"/>
              </a:ext>
            </a:extLst>
          </p:cNvPr>
          <p:cNvSpPr txBox="1"/>
          <p:nvPr/>
        </p:nvSpPr>
        <p:spPr>
          <a:xfrm>
            <a:off x="1726639" y="1082291"/>
            <a:ext cx="9001125" cy="703924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en-US" sz="4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筆頭演者のＣＯＩ開示</a:t>
            </a:r>
            <a:endParaRPr lang="ja-JP" altLang="en-US" sz="4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2050871" y="3166221"/>
            <a:ext cx="6372797" cy="3110736"/>
          </a:xfrm>
          <a:prstGeom prst="rect">
            <a:avLst/>
          </a:prstGeom>
          <a:noFill/>
        </p:spPr>
        <p:txBody>
          <a:bodyPr vert="horz" lIns="90011" tIns="46806" rIns="90011" bIns="46806" rtlCol="0" anchor="ctr">
            <a:spAutoFit/>
          </a:bodyPr>
          <a:lstStyle/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　役員、顧問職：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　株の保有：　　　 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　特許権使用料： 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④　講演料：　　　　　あり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　原稿料：　　　　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⑥　研究費：　　　　　あり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○○製薬</a:t>
            </a:r>
            <a:r>
              <a:rPr lang="en-US" altLang="ja-JP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</a:p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⑦　その他：　　　　　なし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chraffTxt2">
            <a:extLst>
              <a:ext uri="{FF2B5EF4-FFF2-40B4-BE49-F238E27FC236}">
                <a16:creationId xmlns:a16="http://schemas.microsoft.com/office/drawing/2014/main" id="{AD4E9AA6-BAFE-47B1-B444-383F18DDB212}"/>
              </a:ext>
            </a:extLst>
          </p:cNvPr>
          <p:cNvSpPr txBox="1"/>
          <p:nvPr/>
        </p:nvSpPr>
        <p:spPr>
          <a:xfrm>
            <a:off x="1436916" y="1958057"/>
            <a:ext cx="10192187" cy="1036322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日本脳卒中学会への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自己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申告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を完了しており、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過去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年間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いずれも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月～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)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おいて本講演に関して開示すべき</a:t>
            </a:r>
            <a:r>
              <a:rPr lang="ja-JP" altLang="en-US" sz="2400" dirty="0">
                <a:solidFill>
                  <a:prstClr val="white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ＣＯＩは</a:t>
            </a:r>
            <a:endParaRPr lang="en-US" altLang="ja-JP" sz="2400" dirty="0">
              <a:solidFill>
                <a:prstClr val="white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ct val="85000"/>
              </a:lnSpc>
            </a:pP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以下</a:t>
            </a:r>
            <a:r>
              <a:rPr lang="ja-JP" altLang="en-US" sz="24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の通りです。</a:t>
            </a:r>
            <a:endParaRPr lang="en-US" altLang="ja-JP" sz="24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右中かっこ 11"/>
          <p:cNvSpPr/>
          <p:nvPr/>
        </p:nvSpPr>
        <p:spPr>
          <a:xfrm>
            <a:off x="7863842" y="3302004"/>
            <a:ext cx="418011" cy="2978332"/>
          </a:xfrm>
          <a:prstGeom prst="rightBrac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chrnameTxt1">
            <a:extLst>
              <a:ext uri="{FF2B5EF4-FFF2-40B4-BE49-F238E27FC236}">
                <a16:creationId xmlns:a16="http://schemas.microsoft.com/office/drawing/2014/main" id="{0AE86AA6-22CA-411A-957C-F8DFC57823F2}"/>
              </a:ext>
            </a:extLst>
          </p:cNvPr>
          <p:cNvSpPr txBox="1"/>
          <p:nvPr/>
        </p:nvSpPr>
        <p:spPr>
          <a:xfrm>
            <a:off x="8617135" y="4528463"/>
            <a:ext cx="2786742" cy="525413"/>
          </a:xfrm>
          <a:prstGeom prst="rect">
            <a:avLst/>
          </a:prstGeom>
          <a:noFill/>
        </p:spPr>
        <p:txBody>
          <a:bodyPr vert="horz" wrap="square" lIns="90011" tIns="46806" rIns="90011" bIns="46806" rtlCol="0" anchor="ctr">
            <a:spAutoFit/>
          </a:bodyPr>
          <a:lstStyle/>
          <a:p>
            <a:r>
              <a:rPr lang="ja-JP" altLang="en-US" sz="2800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金額は開示不要</a:t>
            </a:r>
            <a:endParaRPr lang="en-US" altLang="ja-JP" sz="2800" dirty="0">
              <a:solidFill>
                <a:srgbClr val="FFFF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COIスライド案0212</Template>
  <TotalTime>32</TotalTime>
  <Words>139</Words>
  <Application>Microsoft Office PowerPoint</Application>
  <PresentationFormat>ワイド画面</PresentationFormat>
  <Paragraphs>22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HGPｺﾞｼｯｸE</vt:lpstr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ryo2-nagai</dc:creator>
  <cp:lastModifiedBy>ryo2-nagai</cp:lastModifiedBy>
  <cp:revision>4</cp:revision>
  <dcterms:created xsi:type="dcterms:W3CDTF">2019-02-19T06:26:55Z</dcterms:created>
  <dcterms:modified xsi:type="dcterms:W3CDTF">2019-02-19T06:59:07Z</dcterms:modified>
</cp:coreProperties>
</file>