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188717" y="4963194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本演題の発表に際して開示すべき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33</TotalTime>
  <Words>55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5eri-kamura</cp:lastModifiedBy>
  <cp:revision>5</cp:revision>
  <dcterms:created xsi:type="dcterms:W3CDTF">2019-02-19T06:26:55Z</dcterms:created>
  <dcterms:modified xsi:type="dcterms:W3CDTF">2021-01-05T07:48:40Z</dcterms:modified>
</cp:coreProperties>
</file>