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983673" y="4963194"/>
            <a:ext cx="10543309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筆頭演者は日本脳神経外科学会へ過去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26639" y="108229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10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050871" y="3166221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436916" y="1958057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日本脳神経外科学会への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自己申告を完了しており、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いずれも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月～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において本講演に関して開示すべき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ＣＯＩは</a:t>
            </a:r>
            <a:endParaRPr lang="en-US" altLang="ja-JP" sz="2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以下の通りです。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右中かっこ 11"/>
          <p:cNvSpPr/>
          <p:nvPr/>
        </p:nvSpPr>
        <p:spPr>
          <a:xfrm>
            <a:off x="7863842" y="3302004"/>
            <a:ext cx="418011" cy="2978332"/>
          </a:xfrm>
          <a:prstGeom prst="rightBrac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8617135" y="4528463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35</TotalTime>
  <Words>171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5eri-kamura</cp:lastModifiedBy>
  <cp:revision>6</cp:revision>
  <dcterms:created xsi:type="dcterms:W3CDTF">2019-02-19T06:26:55Z</dcterms:created>
  <dcterms:modified xsi:type="dcterms:W3CDTF">2021-01-05T08:03:04Z</dcterms:modified>
</cp:coreProperties>
</file>