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38F"/>
    <a:srgbClr val="180383"/>
    <a:srgbClr val="1D038B"/>
    <a:srgbClr val="1F0397"/>
    <a:srgbClr val="16026A"/>
    <a:srgbClr val="0C0139"/>
    <a:srgbClr val="2102A6"/>
    <a:srgbClr val="0901A7"/>
    <a:srgbClr val="1E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69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997527" y="4963194"/>
            <a:ext cx="10529455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</a:t>
            </a:r>
            <a:r>
              <a:rPr lang="ja-JP" altLang="en-US" sz="2400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</a:t>
            </a:r>
            <a:r>
              <a:rPr lang="ja-JP" altLang="en-US" sz="2400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神経外科学会へ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自己申告を完了しています</a:t>
            </a:r>
            <a:r>
              <a:rPr lang="ja-JP" altLang="en-US" sz="2400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本演題の発表に際して開示すべき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COIスライド案0212</Template>
  <TotalTime>35</TotalTime>
  <Words>56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5eri-kamura</cp:lastModifiedBy>
  <cp:revision>6</cp:revision>
  <dcterms:created xsi:type="dcterms:W3CDTF">2019-02-19T06:26:55Z</dcterms:created>
  <dcterms:modified xsi:type="dcterms:W3CDTF">2021-01-05T08:03:24Z</dcterms:modified>
</cp:coreProperties>
</file>