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932B-799B-40CF-939E-555D52AECE73}" type="datetimeFigureOut">
              <a:rPr kumimoji="1" lang="ja-JP" altLang="en-US" smtClean="0"/>
              <a:t>2015/7/14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C9C3-B617-497F-B5B3-DB78E1227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87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932B-799B-40CF-939E-555D52AECE73}" type="datetimeFigureOut">
              <a:rPr kumimoji="1" lang="ja-JP" altLang="en-US" smtClean="0"/>
              <a:t>2015/7/14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C9C3-B617-497F-B5B3-DB78E1227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15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932B-799B-40CF-939E-555D52AECE73}" type="datetimeFigureOut">
              <a:rPr kumimoji="1" lang="ja-JP" altLang="en-US" smtClean="0"/>
              <a:t>2015/7/14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C9C3-B617-497F-B5B3-DB78E1227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340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932B-799B-40CF-939E-555D52AECE73}" type="datetimeFigureOut">
              <a:rPr kumimoji="1" lang="ja-JP" altLang="en-US" smtClean="0"/>
              <a:t>2015/7/14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C9C3-B617-497F-B5B3-DB78E1227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583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932B-799B-40CF-939E-555D52AECE73}" type="datetimeFigureOut">
              <a:rPr kumimoji="1" lang="ja-JP" altLang="en-US" smtClean="0"/>
              <a:t>2015/7/14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C9C3-B617-497F-B5B3-DB78E1227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25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932B-799B-40CF-939E-555D52AECE73}" type="datetimeFigureOut">
              <a:rPr kumimoji="1" lang="ja-JP" altLang="en-US" smtClean="0"/>
              <a:t>2015/7/14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C9C3-B617-497F-B5B3-DB78E1227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48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932B-799B-40CF-939E-555D52AECE73}" type="datetimeFigureOut">
              <a:rPr kumimoji="1" lang="ja-JP" altLang="en-US" smtClean="0"/>
              <a:t>2015/7/14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C9C3-B617-497F-B5B3-DB78E1227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6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932B-799B-40CF-939E-555D52AECE73}" type="datetimeFigureOut">
              <a:rPr kumimoji="1" lang="ja-JP" altLang="en-US" smtClean="0"/>
              <a:t>2015/7/14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C9C3-B617-497F-B5B3-DB78E1227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389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932B-799B-40CF-939E-555D52AECE73}" type="datetimeFigureOut">
              <a:rPr kumimoji="1" lang="ja-JP" altLang="en-US" smtClean="0"/>
              <a:t>2015/7/14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C9C3-B617-497F-B5B3-DB78E1227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714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932B-799B-40CF-939E-555D52AECE73}" type="datetimeFigureOut">
              <a:rPr kumimoji="1" lang="ja-JP" altLang="en-US" smtClean="0"/>
              <a:t>2015/7/14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C9C3-B617-497F-B5B3-DB78E1227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11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932B-799B-40CF-939E-555D52AECE73}" type="datetimeFigureOut">
              <a:rPr kumimoji="1" lang="ja-JP" altLang="en-US" smtClean="0"/>
              <a:t>2015/7/14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DC9C3-B617-497F-B5B3-DB78E1227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00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1932B-799B-40CF-939E-555D52AECE73}" type="datetimeFigureOut">
              <a:rPr kumimoji="1" lang="ja-JP" altLang="en-US" smtClean="0"/>
              <a:t>2015/7/14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DC9C3-B617-497F-B5B3-DB78E1227E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953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000">
              <a:schemeClr val="accent1">
                <a:lumMod val="5000"/>
                <a:lumOff val="95000"/>
              </a:schemeClr>
            </a:gs>
            <a:gs pos="8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61747" y="2132856"/>
            <a:ext cx="5220507" cy="145424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700" dirty="0" smtClean="0">
                <a:latin typeface="+mj-ea"/>
                <a:ea typeface="+mj-ea"/>
              </a:rPr>
              <a:t>西日本整形・災害外科学会</a:t>
            </a:r>
            <a:endParaRPr lang="ja-JP" altLang="en-US" sz="2700" dirty="0">
              <a:latin typeface="+mj-ea"/>
              <a:ea typeface="+mj-ea"/>
            </a:endParaRPr>
          </a:p>
          <a:p>
            <a:pPr algn="ctr"/>
            <a:r>
              <a:rPr lang="ja-JP" altLang="en-US" sz="2700" dirty="0">
                <a:latin typeface="+mj-ea"/>
                <a:ea typeface="+mj-ea"/>
              </a:rPr>
              <a:t>筆頭発表者の</a:t>
            </a:r>
            <a:r>
              <a:rPr lang="en-US" sz="2700" dirty="0">
                <a:latin typeface="+mj-ea"/>
                <a:ea typeface="+mj-ea"/>
              </a:rPr>
              <a:t>COI</a:t>
            </a:r>
            <a:r>
              <a:rPr lang="ja-JP" altLang="en-US" sz="2700" dirty="0">
                <a:latin typeface="+mj-ea"/>
                <a:ea typeface="+mj-ea"/>
              </a:rPr>
              <a:t>開示</a:t>
            </a:r>
            <a:endParaRPr lang="en-US" altLang="ja-JP" sz="2700" dirty="0">
              <a:latin typeface="+mj-ea"/>
              <a:ea typeface="+mj-ea"/>
            </a:endParaRPr>
          </a:p>
          <a:p>
            <a:pPr algn="ctr"/>
            <a:endParaRPr lang="en-US" altLang="ja-JP" sz="1050" dirty="0">
              <a:latin typeface="+mj-ea"/>
              <a:ea typeface="+mj-ea"/>
            </a:endParaRPr>
          </a:p>
          <a:p>
            <a:pPr algn="ctr"/>
            <a:r>
              <a:rPr lang="ja-JP" altLang="en-US" sz="2100" dirty="0">
                <a:latin typeface="+mj-ea"/>
                <a:ea typeface="+mj-ea"/>
              </a:rPr>
              <a:t>筆頭発表者氏名：</a:t>
            </a:r>
            <a:r>
              <a:rPr lang="en-US" altLang="ja-JP" sz="2400" dirty="0">
                <a:latin typeface="+mj-ea"/>
                <a:ea typeface="+mj-ea"/>
              </a:rPr>
              <a:t>○○</a:t>
            </a:r>
            <a:r>
              <a:rPr lang="ja-JP" altLang="en-US" sz="2400" dirty="0">
                <a:latin typeface="+mj-ea"/>
                <a:ea typeface="+mj-ea"/>
              </a:rPr>
              <a:t>　</a:t>
            </a:r>
            <a:r>
              <a:rPr lang="en-US" altLang="ja-JP" sz="2400" dirty="0">
                <a:latin typeface="+mj-ea"/>
                <a:ea typeface="+mj-ea"/>
              </a:rPr>
              <a:t>○○</a:t>
            </a:r>
          </a:p>
        </p:txBody>
      </p:sp>
      <p:sp>
        <p:nvSpPr>
          <p:cNvPr id="5" name="テキスト ボックス 5"/>
          <p:cNvSpPr txBox="1"/>
          <p:nvPr/>
        </p:nvSpPr>
        <p:spPr>
          <a:xfrm>
            <a:off x="483108" y="571580"/>
            <a:ext cx="12795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>
                <a:latin typeface="+mj-ea"/>
                <a:ea typeface="+mj-ea"/>
              </a:rPr>
              <a:t>スライド例</a:t>
            </a:r>
          </a:p>
        </p:txBody>
      </p:sp>
      <p:sp>
        <p:nvSpPr>
          <p:cNvPr id="6" name="テキスト ボックス 6"/>
          <p:cNvSpPr txBox="1"/>
          <p:nvPr/>
        </p:nvSpPr>
        <p:spPr>
          <a:xfrm>
            <a:off x="1676838" y="4262317"/>
            <a:ext cx="5790325" cy="854080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+mj-ea"/>
                <a:ea typeface="+mj-ea"/>
              </a:rPr>
              <a:t>演題発表に関連し，開示すべき</a:t>
            </a:r>
            <a:r>
              <a:rPr lang="en-US" dirty="0">
                <a:latin typeface="+mj-ea"/>
                <a:ea typeface="+mj-ea"/>
              </a:rPr>
              <a:t>COI</a:t>
            </a:r>
            <a:r>
              <a:rPr lang="ja-JP" altLang="en-US" dirty="0">
                <a:latin typeface="+mj-ea"/>
                <a:ea typeface="+mj-ea"/>
              </a:rPr>
              <a:t>関係にある企業等は</a:t>
            </a:r>
            <a:r>
              <a:rPr lang="ja-JP" altLang="en-US" dirty="0" smtClean="0">
                <a:latin typeface="+mj-ea"/>
                <a:ea typeface="+mj-ea"/>
              </a:rPr>
              <a:t>ありません</a:t>
            </a:r>
            <a:r>
              <a:rPr lang="ja-JP" altLang="en-US" dirty="0">
                <a:latin typeface="+mj-ea"/>
                <a:ea typeface="+mj-ea"/>
              </a:rPr>
              <a:t>。</a:t>
            </a:r>
          </a:p>
          <a:p>
            <a:endParaRPr lang="ja-JP" altLang="en-US" sz="1350" dirty="0">
              <a:latin typeface="+mj-ea"/>
              <a:ea typeface="+mj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71271" y="1087362"/>
            <a:ext cx="55920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>
                <a:latin typeface="+mj-ea"/>
                <a:ea typeface="+mj-ea"/>
              </a:rPr>
              <a:t>申告すべき</a:t>
            </a:r>
            <a:r>
              <a:rPr lang="en-US" altLang="ja-JP" sz="2000" b="1" dirty="0">
                <a:latin typeface="+mj-ea"/>
                <a:ea typeface="+mj-ea"/>
              </a:rPr>
              <a:t>COI</a:t>
            </a:r>
            <a:r>
              <a:rPr lang="ja-JP" altLang="en-US" sz="2000" b="1" dirty="0">
                <a:latin typeface="+mj-ea"/>
                <a:ea typeface="+mj-ea"/>
              </a:rPr>
              <a:t>状態がないとき。</a:t>
            </a:r>
          </a:p>
          <a:p>
            <a:endParaRPr lang="ja-JP" altLang="en-US" sz="20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10646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5000">
              <a:schemeClr val="accent1">
                <a:lumMod val="5000"/>
                <a:lumOff val="95000"/>
              </a:schemeClr>
            </a:gs>
            <a:gs pos="8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1091662" y="1700808"/>
            <a:ext cx="6960676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3600" dirty="0">
                <a:latin typeface="+mj-ea"/>
                <a:ea typeface="+mj-ea"/>
              </a:rPr>
              <a:t>西日本整形・災害外科学会</a:t>
            </a:r>
          </a:p>
          <a:p>
            <a:pPr algn="ctr"/>
            <a:r>
              <a:rPr lang="ja-JP" altLang="en-US" sz="3600" dirty="0" smtClean="0">
                <a:latin typeface="+mj-ea"/>
                <a:ea typeface="+mj-ea"/>
              </a:rPr>
              <a:t>筆頭</a:t>
            </a:r>
            <a:r>
              <a:rPr lang="ja-JP" altLang="en-US" sz="3600" dirty="0">
                <a:latin typeface="+mj-ea"/>
                <a:ea typeface="+mj-ea"/>
              </a:rPr>
              <a:t>発表者の</a:t>
            </a:r>
            <a:r>
              <a:rPr lang="en-US" sz="3600" dirty="0">
                <a:latin typeface="+mj-ea"/>
                <a:ea typeface="+mj-ea"/>
              </a:rPr>
              <a:t>COI</a:t>
            </a:r>
            <a:r>
              <a:rPr lang="ja-JP" altLang="en-US" sz="3600" dirty="0" smtClean="0">
                <a:latin typeface="+mj-ea"/>
                <a:ea typeface="+mj-ea"/>
              </a:rPr>
              <a:t>開示</a:t>
            </a:r>
            <a:endParaRPr lang="en-US" altLang="ja-JP" sz="3600" dirty="0" smtClean="0">
              <a:latin typeface="+mj-ea"/>
              <a:ea typeface="+mj-ea"/>
            </a:endParaRPr>
          </a:p>
          <a:p>
            <a:pPr algn="ctr"/>
            <a:endParaRPr lang="en-US" altLang="ja-JP" sz="1400" dirty="0" smtClean="0">
              <a:latin typeface="+mj-ea"/>
              <a:ea typeface="+mj-ea"/>
            </a:endParaRPr>
          </a:p>
          <a:p>
            <a:pPr algn="ctr"/>
            <a:r>
              <a:rPr lang="ja-JP" altLang="en-US" sz="2800" dirty="0" smtClean="0">
                <a:latin typeface="+mj-ea"/>
                <a:ea typeface="+mj-ea"/>
              </a:rPr>
              <a:t>筆頭発表者氏名：</a:t>
            </a:r>
            <a:r>
              <a:rPr lang="en-US" altLang="ja-JP" sz="3200" dirty="0" smtClean="0">
                <a:latin typeface="+mj-ea"/>
                <a:ea typeface="+mj-ea"/>
              </a:rPr>
              <a:t>○○</a:t>
            </a:r>
            <a:r>
              <a:rPr lang="ja-JP" altLang="en-US" sz="3200" dirty="0" smtClean="0">
                <a:latin typeface="+mj-ea"/>
                <a:ea typeface="+mj-ea"/>
              </a:rPr>
              <a:t>　</a:t>
            </a:r>
            <a:r>
              <a:rPr lang="en-US" altLang="ja-JP" sz="3200" dirty="0" smtClean="0">
                <a:latin typeface="+mj-ea"/>
                <a:ea typeface="+mj-ea"/>
              </a:rPr>
              <a:t>○○</a:t>
            </a:r>
          </a:p>
        </p:txBody>
      </p:sp>
      <p:sp>
        <p:nvSpPr>
          <p:cNvPr id="17" name="テキスト ボックス 5"/>
          <p:cNvSpPr txBox="1"/>
          <p:nvPr/>
        </p:nvSpPr>
        <p:spPr>
          <a:xfrm>
            <a:off x="246956" y="188640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>
                <a:latin typeface="+mj-ea"/>
                <a:ea typeface="+mj-ea"/>
              </a:rPr>
              <a:t>スライド例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8" name="テキスト ボックス 6"/>
          <p:cNvSpPr txBox="1"/>
          <p:nvPr/>
        </p:nvSpPr>
        <p:spPr>
          <a:xfrm>
            <a:off x="1091662" y="3960945"/>
            <a:ext cx="6960676" cy="160197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latin typeface="+mj-ea"/>
                <a:ea typeface="+mj-ea"/>
              </a:rPr>
              <a:t>演題発表に関連し，開示すべき</a:t>
            </a:r>
            <a:r>
              <a:rPr lang="en-US" dirty="0" smtClean="0">
                <a:latin typeface="+mj-ea"/>
                <a:ea typeface="+mj-ea"/>
              </a:rPr>
              <a:t>COI</a:t>
            </a:r>
            <a:r>
              <a:rPr lang="ja-JP" altLang="en-US" dirty="0" smtClean="0">
                <a:latin typeface="+mj-ea"/>
                <a:ea typeface="+mj-ea"/>
              </a:rPr>
              <a:t>関係にある企業等として</a:t>
            </a:r>
            <a:r>
              <a:rPr lang="en-US" altLang="en-US" dirty="0" smtClean="0">
                <a:latin typeface="+mj-ea"/>
                <a:ea typeface="+mj-ea"/>
              </a:rPr>
              <a:t>、</a:t>
            </a:r>
            <a:endParaRPr lang="ja-JP" altLang="en-US" dirty="0" smtClean="0">
              <a:latin typeface="+mj-ea"/>
              <a:ea typeface="+mj-ea"/>
            </a:endParaRPr>
          </a:p>
          <a:p>
            <a:pPr>
              <a:lnSpc>
                <a:spcPct val="70000"/>
              </a:lnSpc>
            </a:pPr>
            <a:r>
              <a:rPr lang="ja-JP" altLang="en-US" dirty="0" smtClean="0">
                <a:latin typeface="+mj-ea"/>
                <a:ea typeface="+mj-ea"/>
                <a:cs typeface="ＭＳ Ｐゴシック" pitchFamily="1" charset="-128"/>
              </a:rPr>
              <a:t> </a:t>
            </a:r>
            <a:endParaRPr lang="en-US" altLang="ja-JP" dirty="0" smtClean="0">
              <a:latin typeface="+mj-ea"/>
              <a:ea typeface="+mj-ea"/>
              <a:cs typeface="ＭＳ Ｐゴシック" pitchFamily="1" charset="-128"/>
            </a:endParaRPr>
          </a:p>
          <a:p>
            <a:r>
              <a:rPr lang="ja-JP" altLang="en-US" dirty="0">
                <a:latin typeface="+mj-ea"/>
                <a:ea typeface="+mj-ea"/>
              </a:rPr>
              <a:t>受託研究・共同研究費</a:t>
            </a:r>
            <a:r>
              <a:rPr lang="ja-JP" altLang="en-US" dirty="0" smtClean="0">
                <a:latin typeface="+mj-ea"/>
                <a:ea typeface="+mj-ea"/>
              </a:rPr>
              <a:t>：</a:t>
            </a:r>
            <a:r>
              <a:rPr lang="en-US" altLang="ja-JP" dirty="0" smtClean="0">
                <a:latin typeface="+mj-ea"/>
                <a:ea typeface="+mj-ea"/>
              </a:rPr>
              <a:t>	○○</a:t>
            </a:r>
            <a:r>
              <a:rPr lang="ja-JP" altLang="en-US" dirty="0">
                <a:latin typeface="+mj-ea"/>
                <a:ea typeface="+mj-ea"/>
              </a:rPr>
              <a:t>製薬</a:t>
            </a:r>
          </a:p>
          <a:p>
            <a:r>
              <a:rPr lang="ja-JP" altLang="en-US" dirty="0">
                <a:latin typeface="+mj-ea"/>
                <a:ea typeface="+mj-ea"/>
              </a:rPr>
              <a:t>奨学寄附金：</a:t>
            </a:r>
            <a:r>
              <a:rPr lang="en-US" dirty="0" smtClean="0">
                <a:latin typeface="+mj-ea"/>
                <a:ea typeface="+mj-ea"/>
              </a:rPr>
              <a:t>	</a:t>
            </a:r>
            <a:r>
              <a:rPr lang="ja-JP" altLang="en-US" dirty="0" smtClean="0">
                <a:latin typeface="+mj-ea"/>
                <a:ea typeface="+mj-ea"/>
              </a:rPr>
              <a:t>　　　</a:t>
            </a:r>
            <a:r>
              <a:rPr lang="en-US" altLang="ja-JP" dirty="0" smtClean="0">
                <a:latin typeface="+mj-ea"/>
                <a:ea typeface="+mj-ea"/>
              </a:rPr>
              <a:t>	○○</a:t>
            </a:r>
            <a:r>
              <a:rPr lang="ja-JP" altLang="en-US" dirty="0">
                <a:latin typeface="+mj-ea"/>
                <a:ea typeface="+mj-ea"/>
              </a:rPr>
              <a:t>製薬</a:t>
            </a:r>
          </a:p>
          <a:p>
            <a:r>
              <a:rPr lang="ja-JP" altLang="en-US" dirty="0">
                <a:latin typeface="+mj-ea"/>
                <a:ea typeface="+mj-ea"/>
              </a:rPr>
              <a:t>寄附講座所属</a:t>
            </a:r>
            <a:r>
              <a:rPr lang="ja-JP" altLang="en-US" dirty="0" smtClean="0">
                <a:latin typeface="+mj-ea"/>
                <a:ea typeface="+mj-ea"/>
              </a:rPr>
              <a:t>：　　　</a:t>
            </a:r>
            <a:r>
              <a:rPr lang="en-US" altLang="ja-JP" dirty="0">
                <a:latin typeface="+mj-ea"/>
                <a:ea typeface="+mj-ea"/>
              </a:rPr>
              <a:t>	</a:t>
            </a:r>
            <a:r>
              <a:rPr lang="ja-JP" altLang="en-US" dirty="0" smtClean="0">
                <a:latin typeface="+mj-ea"/>
                <a:ea typeface="+mj-ea"/>
              </a:rPr>
              <a:t>あり</a:t>
            </a:r>
            <a:r>
              <a:rPr lang="ja-JP" altLang="en-US" dirty="0">
                <a:latin typeface="+mj-ea"/>
                <a:ea typeface="+mj-ea"/>
              </a:rPr>
              <a:t>（</a:t>
            </a:r>
            <a:r>
              <a:rPr lang="en-US" altLang="ja-JP" dirty="0">
                <a:latin typeface="+mj-ea"/>
                <a:ea typeface="+mj-ea"/>
              </a:rPr>
              <a:t>○○</a:t>
            </a:r>
            <a:r>
              <a:rPr lang="ja-JP" altLang="en-US" dirty="0">
                <a:latin typeface="+mj-ea"/>
                <a:ea typeface="+mj-ea"/>
              </a:rPr>
              <a:t>精機）</a:t>
            </a:r>
          </a:p>
          <a:p>
            <a:pPr>
              <a:lnSpc>
                <a:spcPct val="70000"/>
              </a:lnSpc>
            </a:pP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9" name="テキスト ボックス 7"/>
          <p:cNvSpPr txBox="1"/>
          <p:nvPr/>
        </p:nvSpPr>
        <p:spPr>
          <a:xfrm>
            <a:off x="648441" y="723647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latin typeface="+mj-ea"/>
                <a:ea typeface="+mj-ea"/>
              </a:rPr>
              <a:t>申告すべき</a:t>
            </a:r>
            <a:r>
              <a:rPr lang="en-US" altLang="ja-JP" sz="2000" dirty="0" smtClean="0">
                <a:latin typeface="+mj-ea"/>
                <a:ea typeface="+mj-ea"/>
              </a:rPr>
              <a:t>COI</a:t>
            </a:r>
            <a:r>
              <a:rPr lang="ja-JP" altLang="en-US" sz="2000" dirty="0" smtClean="0">
                <a:latin typeface="+mj-ea"/>
                <a:ea typeface="+mj-ea"/>
              </a:rPr>
              <a:t>状態があるとき。</a:t>
            </a:r>
          </a:p>
          <a:p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273626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95</Words>
  <Application>Microsoft Office PowerPoint</Application>
  <PresentationFormat>画面に合わせる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seikeigeka4</dc:creator>
  <cp:lastModifiedBy>seikeigeka4</cp:lastModifiedBy>
  <cp:revision>7</cp:revision>
  <dcterms:created xsi:type="dcterms:W3CDTF">2015-07-14T05:46:04Z</dcterms:created>
  <dcterms:modified xsi:type="dcterms:W3CDTF">2015-07-14T07:21:01Z</dcterms:modified>
</cp:coreProperties>
</file>