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62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8784976" cy="2348880"/>
          </a:xfrm>
        </p:spPr>
        <p:txBody>
          <a:bodyPr>
            <a:noAutofit/>
          </a:bodyPr>
          <a:lstStyle/>
          <a:p>
            <a:r>
              <a:rPr lang="ja-JP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</a:t>
            </a:r>
            <a:r>
              <a:rPr lang="ja-JP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回西日本整形・災害外科学会学術集会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</a:t>
            </a:r>
            <a: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zh-CN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3356992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関係にある企業等として、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・受託研究・共同研究費：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寄附金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・寄附講演所属：　あり（＊＊株式会社）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第139回西日本整形・災害外科学会学術集会 利益相反(COI)開示  筆頭発表者氏名：○○　○○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Satomi Tahara</cp:lastModifiedBy>
  <cp:revision>16</cp:revision>
  <cp:lastPrinted>2019-05-28T03:23:48Z</cp:lastPrinted>
  <dcterms:created xsi:type="dcterms:W3CDTF">2014-08-27T01:14:24Z</dcterms:created>
  <dcterms:modified xsi:type="dcterms:W3CDTF">2019-12-11T02:37:40Z</dcterms:modified>
</cp:coreProperties>
</file>