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62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</a:t>
            </a: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回西日本整形・災害外科学会学術集会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第139回西日本整形・災害外科学会学術集会 利益相反(COI)開示   筆頭発表者氏名：○○　○○  本演題に関して、発表者の開示すべき 利益相反状態はありません。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Satomi Tahara</cp:lastModifiedBy>
  <cp:revision>16</cp:revision>
  <cp:lastPrinted>2019-05-28T03:23:48Z</cp:lastPrinted>
  <dcterms:created xsi:type="dcterms:W3CDTF">2014-08-27T01:14:24Z</dcterms:created>
  <dcterms:modified xsi:type="dcterms:W3CDTF">2019-12-11T02:37:09Z</dcterms:modified>
</cp:coreProperties>
</file>