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100" d="100"/>
          <a:sy n="100" d="100"/>
        </p:scale>
        <p:origin x="33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2020/11/27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8784976" cy="2348880"/>
          </a:xfrm>
        </p:spPr>
        <p:txBody>
          <a:bodyPr>
            <a:noAutofit/>
          </a:bodyPr>
          <a:lstStyle/>
          <a:p>
            <a:r>
              <a:rPr lang="ja-JP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2800" b="1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141</a:t>
            </a:r>
            <a:r>
              <a:rPr lang="ja-JP" altLang="en-US" sz="2800" b="1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西日本整形・災害外科学会学術集会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CN" altLang="en-US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反</a:t>
            </a:r>
            <a:r>
              <a:rPr lang="en-US" altLang="zh-CN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zh-CN" altLang="en-US" sz="28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CN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zh-CN" sz="2800" b="1" dirty="0" smtClean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3608" y="3356992"/>
            <a:ext cx="83529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開示すべき</a:t>
            </a:r>
            <a:r>
              <a:rPr lang="en-US" altLang="ja-JP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関係にある企業等として、</a:t>
            </a:r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8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・受託研究・共同研究費：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・奨学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寄附金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　＊＊株式会社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・寄附講演所属：　あり（＊＊株式会社）</a:t>
            </a:r>
            <a: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2246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35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第141回西日本整形・災害外科学会学術集会 利益相反(COI)開示  筆頭発表者氏名：○○　○○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kyushu-staff03</dc:creator>
  <cp:lastModifiedBy>Microsoft アカウント</cp:lastModifiedBy>
  <cp:revision>17</cp:revision>
  <cp:lastPrinted>2019-05-28T03:23:48Z</cp:lastPrinted>
  <dcterms:created xsi:type="dcterms:W3CDTF">2014-08-27T01:14:24Z</dcterms:created>
  <dcterms:modified xsi:type="dcterms:W3CDTF">2020-11-27T06:38:52Z</dcterms:modified>
</cp:coreProperties>
</file>