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2024/8/7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285729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日本眼科学会</a:t>
            </a:r>
            <a:br>
              <a:rPr lang="en-US" altLang="ja-JP" sz="4000" dirty="0"/>
            </a:br>
            <a:r>
              <a:rPr lang="ja-JP" altLang="en-US" sz="4000" dirty="0"/>
              <a:t>利益相反開示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ja-JP" altLang="en-US" sz="3200" dirty="0"/>
              <a:t>筆頭演者：日眼太郎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285729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日本眼科学会</a:t>
            </a:r>
            <a:br>
              <a:rPr lang="en-US" altLang="ja-JP" sz="4000" dirty="0"/>
            </a:br>
            <a:r>
              <a:rPr lang="ja-JP" altLang="en-US" sz="4000" dirty="0"/>
              <a:t>利益相反開示</a:t>
            </a:r>
            <a:br>
              <a:rPr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筆頭演者：日眼太郎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63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日本眼科学会 利益相反開示  筆頭演者：日眼太郎</vt:lpstr>
      <vt:lpstr>日本眼科学会 利益相反開示  筆頭演者：日眼太郎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Precision3460M</cp:lastModifiedBy>
  <cp:revision>9</cp:revision>
  <dcterms:created xsi:type="dcterms:W3CDTF">2011-06-01T08:04:11Z</dcterms:created>
  <dcterms:modified xsi:type="dcterms:W3CDTF">2024-08-07T02:34:58Z</dcterms:modified>
</cp:coreProperties>
</file>